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75" r:id="rId2"/>
    <p:sldId id="258" r:id="rId3"/>
    <p:sldId id="362" r:id="rId4"/>
    <p:sldId id="363" r:id="rId5"/>
    <p:sldId id="364" r:id="rId6"/>
    <p:sldId id="365" r:id="rId7"/>
    <p:sldId id="371" r:id="rId8"/>
    <p:sldId id="367" r:id="rId9"/>
    <p:sldId id="368" r:id="rId10"/>
    <p:sldId id="369" r:id="rId11"/>
    <p:sldId id="370" r:id="rId12"/>
    <p:sldId id="36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8"/>
    <a:srgbClr val="8DC63F"/>
    <a:srgbClr val="9499FE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7-46F1-9610-5B7914D7A83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7-46F1-9610-5B7914D7A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489432"/>
        <c:axId val="362492176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B7-46F1-9610-5B7914D7A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489432"/>
        <c:axId val="362492176"/>
      </c:lineChart>
      <c:catAx>
        <c:axId val="3624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92176"/>
        <c:crosses val="autoZero"/>
        <c:auto val="1"/>
        <c:lblAlgn val="ctr"/>
        <c:lblOffset val="100"/>
        <c:noMultiLvlLbl val="0"/>
      </c:catAx>
      <c:valAx>
        <c:axId val="36249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8-4E5A-8F08-D26EAAFB9C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8-4E5A-8F08-D26EAAFB9C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8-4E5A-8F08-D26EAAFB9C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8-4E5A-8F08-D26EAAFB9CB2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48-4E5A-8F08-D26EAAFB9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B9-4FE0-8449-9B2BE16987D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B9-4FE0-8449-9B2BE16987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B9-4FE0-8449-9B2BE1698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489824"/>
        <c:axId val="362491784"/>
      </c:lineChart>
      <c:catAx>
        <c:axId val="3624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91784"/>
        <c:crosses val="autoZero"/>
        <c:auto val="1"/>
        <c:lblAlgn val="ctr"/>
        <c:lblOffset val="100"/>
        <c:noMultiLvlLbl val="0"/>
      </c:catAx>
      <c:valAx>
        <c:axId val="36249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4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2FAC-34F4-4DB9-88F6-CC51173D210F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A464-CEEB-46BE-BA78-99FAC69E9C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6" Type="http://schemas.openxmlformats.org/officeDocument/2006/relationships/hyperlink" Target="mailto:benny.badweather@berliner-e-Agentur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hyperlink" Target="mailto:Susan.Sunshine@tno.nl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2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itel 38"/>
          <p:cNvSpPr txBox="1">
            <a:spLocks/>
          </p:cNvSpPr>
          <p:nvPr userDrawn="1"/>
        </p:nvSpPr>
        <p:spPr>
          <a:xfrm>
            <a:off x="6103086" y="2110294"/>
            <a:ext cx="5881575" cy="5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de-DE" sz="2400" dirty="0">
              <a:solidFill>
                <a:srgbClr val="034EA8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0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  <p:sp>
        <p:nvSpPr>
          <p:cNvPr id="18" name="TextBox 25"/>
          <p:cNvSpPr txBox="1"/>
          <p:nvPr userDrawn="1"/>
        </p:nvSpPr>
        <p:spPr>
          <a:xfrm>
            <a:off x="8982058" y="2741908"/>
            <a:ext cx="232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Susan Sunshine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 Engineer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+123456788900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Susan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.Sunshine@tno.nl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25"/>
          <p:cNvSpPr txBox="1"/>
          <p:nvPr userDrawn="1"/>
        </p:nvSpPr>
        <p:spPr>
          <a:xfrm>
            <a:off x="1648047" y="2682433"/>
            <a:ext cx="27802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Simon Smile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Consulting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+ 1234567788990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6"/>
              </a:rPr>
              <a:t>Simon.smile@berliner-e-Agentur.de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2" name="Grafik 21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5" y="2749175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7905374" y="279609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56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9" y="1465518"/>
            <a:ext cx="3095847" cy="3095847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519613" y="5040313"/>
            <a:ext cx="3390900" cy="6699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de-DE" dirty="0"/>
              <a:t>Lunch Time</a:t>
            </a:r>
          </a:p>
          <a:p>
            <a:pPr lvl="0"/>
            <a:r>
              <a:rPr lang="de-DE" dirty="0"/>
              <a:t>13:00 - 13:45</a:t>
            </a:r>
          </a:p>
        </p:txBody>
      </p:sp>
    </p:spTree>
    <p:extLst>
      <p:ext uri="{BB962C8B-B14F-4D97-AF65-F5344CB8AC3E}">
        <p14:creationId xmlns:p14="http://schemas.microsoft.com/office/powerpoint/2010/main" val="345235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4728829" y="1465517"/>
            <a:ext cx="3095847" cy="3095847"/>
          </a:xfrm>
          <a:prstGeom prst="ellipse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Break</a:t>
            </a:r>
          </a:p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14:00 – 14:30</a:t>
            </a:r>
          </a:p>
        </p:txBody>
      </p:sp>
    </p:spTree>
    <p:extLst>
      <p:ext uri="{BB962C8B-B14F-4D97-AF65-F5344CB8AC3E}">
        <p14:creationId xmlns:p14="http://schemas.microsoft.com/office/powerpoint/2010/main" val="149788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F5F8200D-B3B4-4148-9C6D-568491394D5E}"/>
              </a:ext>
            </a:extLst>
          </p:cNvPr>
          <p:cNvSpPr/>
          <p:nvPr userDrawn="1"/>
        </p:nvSpPr>
        <p:spPr>
          <a:xfrm>
            <a:off x="130906" y="2196422"/>
            <a:ext cx="1369515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9D34ED-79DE-2446-9395-DDA4722F187C}"/>
              </a:ext>
            </a:extLst>
          </p:cNvPr>
          <p:cNvSpPr/>
          <p:nvPr userDrawn="1"/>
        </p:nvSpPr>
        <p:spPr>
          <a:xfrm>
            <a:off x="2277318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068D8B-FCBD-9043-A778-F9E3EB1FB9D3}"/>
              </a:ext>
            </a:extLst>
          </p:cNvPr>
          <p:cNvSpPr/>
          <p:nvPr userDrawn="1"/>
        </p:nvSpPr>
        <p:spPr>
          <a:xfrm>
            <a:off x="6552623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AA7307-0F3C-BE4F-8289-31F0B27316F2}"/>
              </a:ext>
            </a:extLst>
          </p:cNvPr>
          <p:cNvSpPr/>
          <p:nvPr userDrawn="1"/>
        </p:nvSpPr>
        <p:spPr>
          <a:xfrm>
            <a:off x="8684997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F985EA3-C591-1F46-B398-FF28856FDB78}"/>
              </a:ext>
            </a:extLst>
          </p:cNvPr>
          <p:cNvSpPr/>
          <p:nvPr userDrawn="1"/>
        </p:nvSpPr>
        <p:spPr>
          <a:xfrm>
            <a:off x="124004" y="2198506"/>
            <a:ext cx="1369517" cy="13695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AA7426-D0A9-1144-BDFB-A2CD3ABBF841}"/>
              </a:ext>
            </a:extLst>
          </p:cNvPr>
          <p:cNvSpPr/>
          <p:nvPr userDrawn="1"/>
        </p:nvSpPr>
        <p:spPr>
          <a:xfrm>
            <a:off x="2277316" y="2197540"/>
            <a:ext cx="1369516" cy="13695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A541760-3579-3541-8582-EE306D55BFFB}"/>
              </a:ext>
            </a:extLst>
          </p:cNvPr>
          <p:cNvSpPr/>
          <p:nvPr userDrawn="1"/>
        </p:nvSpPr>
        <p:spPr>
          <a:xfrm>
            <a:off x="6559499" y="2197540"/>
            <a:ext cx="1364724" cy="13695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A8E1DC-C43B-074B-8A90-6F9EABBB4BA4}"/>
              </a:ext>
            </a:extLst>
          </p:cNvPr>
          <p:cNvSpPr/>
          <p:nvPr userDrawn="1"/>
        </p:nvSpPr>
        <p:spPr>
          <a:xfrm>
            <a:off x="4412540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EE3A366-64CF-F74B-92EE-2A831059C7E9}"/>
              </a:ext>
            </a:extLst>
          </p:cNvPr>
          <p:cNvSpPr/>
          <p:nvPr userDrawn="1"/>
        </p:nvSpPr>
        <p:spPr>
          <a:xfrm>
            <a:off x="8678119" y="2197540"/>
            <a:ext cx="1364724" cy="13695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F57B189-54BE-4647-8C20-06C0DB75C419}"/>
              </a:ext>
            </a:extLst>
          </p:cNvPr>
          <p:cNvSpPr/>
          <p:nvPr userDrawn="1"/>
        </p:nvSpPr>
        <p:spPr>
          <a:xfrm>
            <a:off x="10822486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AAF55E1-7B1E-D444-B87C-2908C39FEE77}"/>
              </a:ext>
            </a:extLst>
          </p:cNvPr>
          <p:cNvSpPr/>
          <p:nvPr userDrawn="1"/>
        </p:nvSpPr>
        <p:spPr>
          <a:xfrm>
            <a:off x="4412540" y="2196497"/>
            <a:ext cx="1369516" cy="13695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C752DD5-E82A-4D49-B083-42200C07519A}"/>
              </a:ext>
            </a:extLst>
          </p:cNvPr>
          <p:cNvSpPr/>
          <p:nvPr userDrawn="1"/>
        </p:nvSpPr>
        <p:spPr>
          <a:xfrm>
            <a:off x="10822484" y="2196497"/>
            <a:ext cx="1369516" cy="1369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1" name="AutoForm 110">
            <a:extLst>
              <a:ext uri="{FF2B5EF4-FFF2-40B4-BE49-F238E27FC236}">
                <a16:creationId xmlns:a16="http://schemas.microsoft.com/office/drawing/2014/main" id="{4740BF11-121E-FA4F-A0B2-545FE62EA0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6832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2" name="AutoForm 110">
            <a:extLst>
              <a:ext uri="{FF2B5EF4-FFF2-40B4-BE49-F238E27FC236}">
                <a16:creationId xmlns:a16="http://schemas.microsoft.com/office/drawing/2014/main" id="{AFA85E8E-6A00-3044-BBBA-588898110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0421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3" name="AutoForm 110">
            <a:extLst>
              <a:ext uri="{FF2B5EF4-FFF2-40B4-BE49-F238E27FC236}">
                <a16:creationId xmlns:a16="http://schemas.microsoft.com/office/drawing/2014/main" id="{BD7D58B3-98A6-4649-8A78-96DF752614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73806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4" name="AutoForm 110">
            <a:extLst>
              <a:ext uri="{FF2B5EF4-FFF2-40B4-BE49-F238E27FC236}">
                <a16:creationId xmlns:a16="http://schemas.microsoft.com/office/drawing/2014/main" id="{99C182F0-8A7C-504A-9A54-449A83F388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0280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5" name="AutoForm 110">
            <a:extLst>
              <a:ext uri="{FF2B5EF4-FFF2-40B4-BE49-F238E27FC236}">
                <a16:creationId xmlns:a16="http://schemas.microsoft.com/office/drawing/2014/main" id="{9D1051D0-507B-AD4A-B0AD-E475849C00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4971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7AC686A-1508-BF48-911D-61D82AAB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6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7">
            <a:extLst>
              <a:ext uri="{FF2B5EF4-FFF2-40B4-BE49-F238E27FC236}">
                <a16:creationId xmlns:a16="http://schemas.microsoft.com/office/drawing/2014/main" id="{B876D68E-F284-354A-92F8-5F7734744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66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0" name="Textplatzhalter 47">
            <a:extLst>
              <a:ext uri="{FF2B5EF4-FFF2-40B4-BE49-F238E27FC236}">
                <a16:creationId xmlns:a16="http://schemas.microsoft.com/office/drawing/2014/main" id="{72B3DBB3-1959-194A-B523-EB85330EE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7819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7">
            <a:extLst>
              <a:ext uri="{FF2B5EF4-FFF2-40B4-BE49-F238E27FC236}">
                <a16:creationId xmlns:a16="http://schemas.microsoft.com/office/drawing/2014/main" id="{22B58263-52CE-A840-BE43-6EC1E908E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7819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2" name="Textplatzhalter 47">
            <a:extLst>
              <a:ext uri="{FF2B5EF4-FFF2-40B4-BE49-F238E27FC236}">
                <a16:creationId xmlns:a16="http://schemas.microsoft.com/office/drawing/2014/main" id="{26EB032E-EC81-0A4B-B52C-8C2C4C3F2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48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7">
            <a:extLst>
              <a:ext uri="{FF2B5EF4-FFF2-40B4-BE49-F238E27FC236}">
                <a16:creationId xmlns:a16="http://schemas.microsoft.com/office/drawing/2014/main" id="{E142B6AC-952F-7848-BBE6-347DCB7B8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48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4" name="Textplatzhalter 47">
            <a:extLst>
              <a:ext uri="{FF2B5EF4-FFF2-40B4-BE49-F238E27FC236}">
                <a16:creationId xmlns:a16="http://schemas.microsoft.com/office/drawing/2014/main" id="{E0489ECC-6BF5-5B4E-90C3-BEE52E424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1768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7">
            <a:extLst>
              <a:ext uri="{FF2B5EF4-FFF2-40B4-BE49-F238E27FC236}">
                <a16:creationId xmlns:a16="http://schemas.microsoft.com/office/drawing/2014/main" id="{F5FDBE0B-BF91-454F-884E-BD1DBC7FB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1768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6" name="Textplatzhalter 47">
            <a:extLst>
              <a:ext uri="{FF2B5EF4-FFF2-40B4-BE49-F238E27FC236}">
                <a16:creationId xmlns:a16="http://schemas.microsoft.com/office/drawing/2014/main" id="{BFA5A588-B7EF-C54C-845B-1DE2DEB66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874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7">
            <a:extLst>
              <a:ext uri="{FF2B5EF4-FFF2-40B4-BE49-F238E27FC236}">
                <a16:creationId xmlns:a16="http://schemas.microsoft.com/office/drawing/2014/main" id="{EB929D32-6BE2-A740-9A19-3C58C9989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874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8" name="Textplatzhalter 47">
            <a:extLst>
              <a:ext uri="{FF2B5EF4-FFF2-40B4-BE49-F238E27FC236}">
                <a16:creationId xmlns:a16="http://schemas.microsoft.com/office/drawing/2014/main" id="{28EEF54E-168F-DA4E-944A-F77FE6A16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856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7">
            <a:extLst>
              <a:ext uri="{FF2B5EF4-FFF2-40B4-BE49-F238E27FC236}">
                <a16:creationId xmlns:a16="http://schemas.microsoft.com/office/drawing/2014/main" id="{198BA63D-3812-4B40-A56C-E9D371549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856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4068057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2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9499" y="4048248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6" name="Freihandform 23" descr="Fragezeichensymbol"/>
          <p:cNvSpPr>
            <a:spLocks noEditPoints="1"/>
          </p:cNvSpPr>
          <p:nvPr userDrawn="1"/>
        </p:nvSpPr>
        <p:spPr bwMode="auto">
          <a:xfrm>
            <a:off x="11243645" y="2486630"/>
            <a:ext cx="533627" cy="720172"/>
          </a:xfrm>
          <a:custGeom>
            <a:avLst/>
            <a:gdLst/>
            <a:ahLst/>
            <a:cxnLst>
              <a:cxn ang="0">
                <a:pos x="357" y="1068"/>
              </a:cxn>
              <a:cxn ang="0">
                <a:pos x="364" y="975"/>
              </a:cxn>
              <a:cxn ang="0">
                <a:pos x="380" y="900"/>
              </a:cxn>
              <a:cxn ang="0">
                <a:pos x="430" y="808"/>
              </a:cxn>
              <a:cxn ang="0">
                <a:pos x="483" y="748"/>
              </a:cxn>
              <a:cxn ang="0">
                <a:pos x="662" y="591"/>
              </a:cxn>
              <a:cxn ang="0">
                <a:pos x="700" y="556"/>
              </a:cxn>
              <a:cxn ang="0">
                <a:pos x="737" y="507"/>
              </a:cxn>
              <a:cxn ang="0">
                <a:pos x="750" y="461"/>
              </a:cxn>
              <a:cxn ang="0">
                <a:pos x="748" y="432"/>
              </a:cxn>
              <a:cxn ang="0">
                <a:pos x="735" y="397"/>
              </a:cxn>
              <a:cxn ang="0">
                <a:pos x="715" y="368"/>
              </a:cxn>
              <a:cxn ang="0">
                <a:pos x="695" y="355"/>
              </a:cxn>
              <a:cxn ang="0">
                <a:pos x="656" y="340"/>
              </a:cxn>
              <a:cxn ang="0">
                <a:pos x="609" y="335"/>
              </a:cxn>
              <a:cxn ang="0">
                <a:pos x="572" y="338"/>
              </a:cxn>
              <a:cxn ang="0">
                <a:pos x="523" y="355"/>
              </a:cxn>
              <a:cxn ang="0">
                <a:pos x="481" y="386"/>
              </a:cxn>
              <a:cxn ang="0">
                <a:pos x="459" y="417"/>
              </a:cxn>
              <a:cxn ang="0">
                <a:pos x="433" y="479"/>
              </a:cxn>
              <a:cxn ang="0">
                <a:pos x="417" y="563"/>
              </a:cxn>
              <a:cxn ang="0">
                <a:pos x="7" y="455"/>
              </a:cxn>
              <a:cxn ang="0">
                <a:pos x="33" y="351"/>
              </a:cxn>
              <a:cxn ang="0">
                <a:pos x="64" y="280"/>
              </a:cxn>
              <a:cxn ang="0">
                <a:pos x="102" y="216"/>
              </a:cxn>
              <a:cxn ang="0">
                <a:pos x="150" y="157"/>
              </a:cxn>
              <a:cxn ang="0">
                <a:pos x="187" y="123"/>
              </a:cxn>
              <a:cxn ang="0">
                <a:pos x="251" y="79"/>
              </a:cxn>
              <a:cxn ang="0">
                <a:pos x="325" y="44"/>
              </a:cxn>
              <a:cxn ang="0">
                <a:pos x="410" y="18"/>
              </a:cxn>
              <a:cxn ang="0">
                <a:pos x="507" y="4"/>
              </a:cxn>
              <a:cxn ang="0">
                <a:pos x="614" y="0"/>
              </a:cxn>
              <a:cxn ang="0">
                <a:pos x="726" y="5"/>
              </a:cxn>
              <a:cxn ang="0">
                <a:pos x="872" y="38"/>
              </a:cxn>
              <a:cxn ang="0">
                <a:pos x="993" y="97"/>
              </a:cxn>
              <a:cxn ang="0">
                <a:pos x="1040" y="132"/>
              </a:cxn>
              <a:cxn ang="0">
                <a:pos x="1097" y="188"/>
              </a:cxn>
              <a:cxn ang="0">
                <a:pos x="1141" y="252"/>
              </a:cxn>
              <a:cxn ang="0">
                <a:pos x="1170" y="322"/>
              </a:cxn>
              <a:cxn ang="0">
                <a:pos x="1187" y="397"/>
              </a:cxn>
              <a:cxn ang="0">
                <a:pos x="1190" y="450"/>
              </a:cxn>
              <a:cxn ang="0">
                <a:pos x="1183" y="518"/>
              </a:cxn>
              <a:cxn ang="0">
                <a:pos x="1161" y="585"/>
              </a:cxn>
              <a:cxn ang="0">
                <a:pos x="1139" y="627"/>
              </a:cxn>
              <a:cxn ang="0">
                <a:pos x="1086" y="697"/>
              </a:cxn>
              <a:cxn ang="0">
                <a:pos x="1004" y="775"/>
              </a:cxn>
              <a:cxn ang="0">
                <a:pos x="933" y="836"/>
              </a:cxn>
              <a:cxn ang="0">
                <a:pos x="828" y="929"/>
              </a:cxn>
              <a:cxn ang="0">
                <a:pos x="795" y="973"/>
              </a:cxn>
              <a:cxn ang="0">
                <a:pos x="783" y="1002"/>
              </a:cxn>
              <a:cxn ang="0">
                <a:pos x="768" y="1070"/>
              </a:cxn>
              <a:cxn ang="0">
                <a:pos x="344" y="1218"/>
              </a:cxn>
              <a:cxn ang="0">
                <a:pos x="344" y="1606"/>
              </a:cxn>
            </a:cxnLst>
            <a:rect l="0" t="0" r="r" b="b"/>
            <a:pathLst>
              <a:path w="1190" h="1606">
                <a:moveTo>
                  <a:pt x="766" y="1110"/>
                </a:moveTo>
                <a:lnTo>
                  <a:pt x="357" y="1110"/>
                </a:lnTo>
                <a:lnTo>
                  <a:pt x="357" y="1068"/>
                </a:lnTo>
                <a:lnTo>
                  <a:pt x="357" y="1068"/>
                </a:lnTo>
                <a:lnTo>
                  <a:pt x="358" y="1019"/>
                </a:lnTo>
                <a:lnTo>
                  <a:pt x="364" y="975"/>
                </a:lnTo>
                <a:lnTo>
                  <a:pt x="371" y="934"/>
                </a:lnTo>
                <a:lnTo>
                  <a:pt x="380" y="900"/>
                </a:lnTo>
                <a:lnTo>
                  <a:pt x="380" y="900"/>
                </a:lnTo>
                <a:lnTo>
                  <a:pt x="395" y="867"/>
                </a:lnTo>
                <a:lnTo>
                  <a:pt x="411" y="838"/>
                </a:lnTo>
                <a:lnTo>
                  <a:pt x="430" y="808"/>
                </a:lnTo>
                <a:lnTo>
                  <a:pt x="452" y="781"/>
                </a:lnTo>
                <a:lnTo>
                  <a:pt x="452" y="781"/>
                </a:lnTo>
                <a:lnTo>
                  <a:pt x="483" y="748"/>
                </a:lnTo>
                <a:lnTo>
                  <a:pt x="528" y="706"/>
                </a:lnTo>
                <a:lnTo>
                  <a:pt x="587" y="653"/>
                </a:lnTo>
                <a:lnTo>
                  <a:pt x="662" y="591"/>
                </a:lnTo>
                <a:lnTo>
                  <a:pt x="662" y="591"/>
                </a:lnTo>
                <a:lnTo>
                  <a:pt x="682" y="572"/>
                </a:lnTo>
                <a:lnTo>
                  <a:pt x="700" y="556"/>
                </a:lnTo>
                <a:lnTo>
                  <a:pt x="715" y="539"/>
                </a:lnTo>
                <a:lnTo>
                  <a:pt x="728" y="523"/>
                </a:lnTo>
                <a:lnTo>
                  <a:pt x="737" y="507"/>
                </a:lnTo>
                <a:lnTo>
                  <a:pt x="744" y="490"/>
                </a:lnTo>
                <a:lnTo>
                  <a:pt x="748" y="475"/>
                </a:lnTo>
                <a:lnTo>
                  <a:pt x="750" y="461"/>
                </a:lnTo>
                <a:lnTo>
                  <a:pt x="750" y="461"/>
                </a:lnTo>
                <a:lnTo>
                  <a:pt x="750" y="446"/>
                </a:lnTo>
                <a:lnTo>
                  <a:pt x="748" y="432"/>
                </a:lnTo>
                <a:lnTo>
                  <a:pt x="744" y="419"/>
                </a:lnTo>
                <a:lnTo>
                  <a:pt x="741" y="408"/>
                </a:lnTo>
                <a:lnTo>
                  <a:pt x="735" y="397"/>
                </a:lnTo>
                <a:lnTo>
                  <a:pt x="730" y="386"/>
                </a:lnTo>
                <a:lnTo>
                  <a:pt x="722" y="377"/>
                </a:lnTo>
                <a:lnTo>
                  <a:pt x="715" y="368"/>
                </a:lnTo>
                <a:lnTo>
                  <a:pt x="715" y="368"/>
                </a:lnTo>
                <a:lnTo>
                  <a:pt x="706" y="360"/>
                </a:lnTo>
                <a:lnTo>
                  <a:pt x="695" y="355"/>
                </a:lnTo>
                <a:lnTo>
                  <a:pt x="684" y="347"/>
                </a:lnTo>
                <a:lnTo>
                  <a:pt x="671" y="344"/>
                </a:lnTo>
                <a:lnTo>
                  <a:pt x="656" y="340"/>
                </a:lnTo>
                <a:lnTo>
                  <a:pt x="642" y="338"/>
                </a:lnTo>
                <a:lnTo>
                  <a:pt x="625" y="336"/>
                </a:lnTo>
                <a:lnTo>
                  <a:pt x="609" y="335"/>
                </a:lnTo>
                <a:lnTo>
                  <a:pt x="609" y="335"/>
                </a:lnTo>
                <a:lnTo>
                  <a:pt x="589" y="336"/>
                </a:lnTo>
                <a:lnTo>
                  <a:pt x="572" y="338"/>
                </a:lnTo>
                <a:lnTo>
                  <a:pt x="554" y="342"/>
                </a:lnTo>
                <a:lnTo>
                  <a:pt x="538" y="347"/>
                </a:lnTo>
                <a:lnTo>
                  <a:pt x="523" y="355"/>
                </a:lnTo>
                <a:lnTo>
                  <a:pt x="508" y="364"/>
                </a:lnTo>
                <a:lnTo>
                  <a:pt x="496" y="375"/>
                </a:lnTo>
                <a:lnTo>
                  <a:pt x="481" y="386"/>
                </a:lnTo>
                <a:lnTo>
                  <a:pt x="481" y="386"/>
                </a:lnTo>
                <a:lnTo>
                  <a:pt x="470" y="400"/>
                </a:lnTo>
                <a:lnTo>
                  <a:pt x="459" y="417"/>
                </a:lnTo>
                <a:lnTo>
                  <a:pt x="450" y="435"/>
                </a:lnTo>
                <a:lnTo>
                  <a:pt x="441" y="455"/>
                </a:lnTo>
                <a:lnTo>
                  <a:pt x="433" y="479"/>
                </a:lnTo>
                <a:lnTo>
                  <a:pt x="426" y="505"/>
                </a:lnTo>
                <a:lnTo>
                  <a:pt x="422" y="532"/>
                </a:lnTo>
                <a:lnTo>
                  <a:pt x="417" y="563"/>
                </a:lnTo>
                <a:lnTo>
                  <a:pt x="0" y="510"/>
                </a:lnTo>
                <a:lnTo>
                  <a:pt x="0" y="510"/>
                </a:lnTo>
                <a:lnTo>
                  <a:pt x="7" y="455"/>
                </a:lnTo>
                <a:lnTo>
                  <a:pt x="18" y="400"/>
                </a:lnTo>
                <a:lnTo>
                  <a:pt x="26" y="375"/>
                </a:lnTo>
                <a:lnTo>
                  <a:pt x="33" y="351"/>
                </a:lnTo>
                <a:lnTo>
                  <a:pt x="42" y="327"/>
                </a:lnTo>
                <a:lnTo>
                  <a:pt x="53" y="304"/>
                </a:lnTo>
                <a:lnTo>
                  <a:pt x="64" y="280"/>
                </a:lnTo>
                <a:lnTo>
                  <a:pt x="75" y="258"/>
                </a:lnTo>
                <a:lnTo>
                  <a:pt x="88" y="236"/>
                </a:lnTo>
                <a:lnTo>
                  <a:pt x="102" y="216"/>
                </a:lnTo>
                <a:lnTo>
                  <a:pt x="117" y="196"/>
                </a:lnTo>
                <a:lnTo>
                  <a:pt x="133" y="176"/>
                </a:lnTo>
                <a:lnTo>
                  <a:pt x="150" y="157"/>
                </a:lnTo>
                <a:lnTo>
                  <a:pt x="168" y="141"/>
                </a:lnTo>
                <a:lnTo>
                  <a:pt x="168" y="141"/>
                </a:lnTo>
                <a:lnTo>
                  <a:pt x="187" y="123"/>
                </a:lnTo>
                <a:lnTo>
                  <a:pt x="207" y="108"/>
                </a:lnTo>
                <a:lnTo>
                  <a:pt x="227" y="91"/>
                </a:lnTo>
                <a:lnTo>
                  <a:pt x="251" y="79"/>
                </a:lnTo>
                <a:lnTo>
                  <a:pt x="274" y="66"/>
                </a:lnTo>
                <a:lnTo>
                  <a:pt x="298" y="55"/>
                </a:lnTo>
                <a:lnTo>
                  <a:pt x="325" y="44"/>
                </a:lnTo>
                <a:lnTo>
                  <a:pt x="353" y="35"/>
                </a:lnTo>
                <a:lnTo>
                  <a:pt x="380" y="26"/>
                </a:lnTo>
                <a:lnTo>
                  <a:pt x="410" y="18"/>
                </a:lnTo>
                <a:lnTo>
                  <a:pt x="441" y="13"/>
                </a:lnTo>
                <a:lnTo>
                  <a:pt x="474" y="7"/>
                </a:lnTo>
                <a:lnTo>
                  <a:pt x="507" y="4"/>
                </a:lnTo>
                <a:lnTo>
                  <a:pt x="541" y="2"/>
                </a:lnTo>
                <a:lnTo>
                  <a:pt x="578" y="0"/>
                </a:lnTo>
                <a:lnTo>
                  <a:pt x="614" y="0"/>
                </a:lnTo>
                <a:lnTo>
                  <a:pt x="614" y="0"/>
                </a:lnTo>
                <a:lnTo>
                  <a:pt x="673" y="0"/>
                </a:lnTo>
                <a:lnTo>
                  <a:pt x="726" y="5"/>
                </a:lnTo>
                <a:lnTo>
                  <a:pt x="779" y="13"/>
                </a:lnTo>
                <a:lnTo>
                  <a:pt x="827" y="24"/>
                </a:lnTo>
                <a:lnTo>
                  <a:pt x="872" y="38"/>
                </a:lnTo>
                <a:lnTo>
                  <a:pt x="916" y="55"/>
                </a:lnTo>
                <a:lnTo>
                  <a:pt x="956" y="75"/>
                </a:lnTo>
                <a:lnTo>
                  <a:pt x="993" y="97"/>
                </a:lnTo>
                <a:lnTo>
                  <a:pt x="993" y="97"/>
                </a:lnTo>
                <a:lnTo>
                  <a:pt x="1017" y="113"/>
                </a:lnTo>
                <a:lnTo>
                  <a:pt x="1040" y="132"/>
                </a:lnTo>
                <a:lnTo>
                  <a:pt x="1061" y="150"/>
                </a:lnTo>
                <a:lnTo>
                  <a:pt x="1079" y="168"/>
                </a:lnTo>
                <a:lnTo>
                  <a:pt x="1097" y="188"/>
                </a:lnTo>
                <a:lnTo>
                  <a:pt x="1114" y="208"/>
                </a:lnTo>
                <a:lnTo>
                  <a:pt x="1128" y="230"/>
                </a:lnTo>
                <a:lnTo>
                  <a:pt x="1141" y="252"/>
                </a:lnTo>
                <a:lnTo>
                  <a:pt x="1152" y="274"/>
                </a:lnTo>
                <a:lnTo>
                  <a:pt x="1163" y="298"/>
                </a:lnTo>
                <a:lnTo>
                  <a:pt x="1170" y="322"/>
                </a:lnTo>
                <a:lnTo>
                  <a:pt x="1178" y="346"/>
                </a:lnTo>
                <a:lnTo>
                  <a:pt x="1183" y="371"/>
                </a:lnTo>
                <a:lnTo>
                  <a:pt x="1187" y="397"/>
                </a:lnTo>
                <a:lnTo>
                  <a:pt x="1189" y="422"/>
                </a:lnTo>
                <a:lnTo>
                  <a:pt x="1190" y="450"/>
                </a:lnTo>
                <a:lnTo>
                  <a:pt x="1190" y="450"/>
                </a:lnTo>
                <a:lnTo>
                  <a:pt x="1189" y="474"/>
                </a:lnTo>
                <a:lnTo>
                  <a:pt x="1187" y="496"/>
                </a:lnTo>
                <a:lnTo>
                  <a:pt x="1183" y="518"/>
                </a:lnTo>
                <a:lnTo>
                  <a:pt x="1178" y="541"/>
                </a:lnTo>
                <a:lnTo>
                  <a:pt x="1170" y="563"/>
                </a:lnTo>
                <a:lnTo>
                  <a:pt x="1161" y="585"/>
                </a:lnTo>
                <a:lnTo>
                  <a:pt x="1150" y="605"/>
                </a:lnTo>
                <a:lnTo>
                  <a:pt x="1139" y="627"/>
                </a:lnTo>
                <a:lnTo>
                  <a:pt x="1139" y="627"/>
                </a:lnTo>
                <a:lnTo>
                  <a:pt x="1125" y="649"/>
                </a:lnTo>
                <a:lnTo>
                  <a:pt x="1108" y="673"/>
                </a:lnTo>
                <a:lnTo>
                  <a:pt x="1086" y="697"/>
                </a:lnTo>
                <a:lnTo>
                  <a:pt x="1062" y="722"/>
                </a:lnTo>
                <a:lnTo>
                  <a:pt x="1035" y="748"/>
                </a:lnTo>
                <a:lnTo>
                  <a:pt x="1004" y="775"/>
                </a:lnTo>
                <a:lnTo>
                  <a:pt x="969" y="805"/>
                </a:lnTo>
                <a:lnTo>
                  <a:pt x="933" y="836"/>
                </a:lnTo>
                <a:lnTo>
                  <a:pt x="933" y="836"/>
                </a:lnTo>
                <a:lnTo>
                  <a:pt x="883" y="876"/>
                </a:lnTo>
                <a:lnTo>
                  <a:pt x="843" y="913"/>
                </a:lnTo>
                <a:lnTo>
                  <a:pt x="828" y="929"/>
                </a:lnTo>
                <a:lnTo>
                  <a:pt x="814" y="945"/>
                </a:lnTo>
                <a:lnTo>
                  <a:pt x="803" y="960"/>
                </a:lnTo>
                <a:lnTo>
                  <a:pt x="795" y="973"/>
                </a:lnTo>
                <a:lnTo>
                  <a:pt x="795" y="973"/>
                </a:lnTo>
                <a:lnTo>
                  <a:pt x="788" y="988"/>
                </a:lnTo>
                <a:lnTo>
                  <a:pt x="783" y="1002"/>
                </a:lnTo>
                <a:lnTo>
                  <a:pt x="777" y="1017"/>
                </a:lnTo>
                <a:lnTo>
                  <a:pt x="773" y="1033"/>
                </a:lnTo>
                <a:lnTo>
                  <a:pt x="768" y="1070"/>
                </a:lnTo>
                <a:lnTo>
                  <a:pt x="766" y="1110"/>
                </a:lnTo>
                <a:lnTo>
                  <a:pt x="766" y="1110"/>
                </a:lnTo>
                <a:close/>
                <a:moveTo>
                  <a:pt x="344" y="1218"/>
                </a:moveTo>
                <a:lnTo>
                  <a:pt x="781" y="1218"/>
                </a:lnTo>
                <a:lnTo>
                  <a:pt x="781" y="1606"/>
                </a:lnTo>
                <a:lnTo>
                  <a:pt x="344" y="1606"/>
                </a:lnTo>
                <a:lnTo>
                  <a:pt x="344" y="1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/>
          </a:p>
        </p:txBody>
      </p:sp>
      <p:sp>
        <p:nvSpPr>
          <p:cNvPr id="47" name="Freihandform 5" descr="Symbol für Puzzleteil"/>
          <p:cNvSpPr>
            <a:spLocks/>
          </p:cNvSpPr>
          <p:nvPr userDrawn="1"/>
        </p:nvSpPr>
        <p:spPr bwMode="auto">
          <a:xfrm rot="2700000">
            <a:off x="9057788" y="2456911"/>
            <a:ext cx="618906" cy="838665"/>
          </a:xfrm>
          <a:custGeom>
            <a:avLst/>
            <a:gdLst/>
            <a:ahLst/>
            <a:cxnLst>
              <a:cxn ang="0">
                <a:pos x="1886" y="656"/>
              </a:cxn>
              <a:cxn ang="0">
                <a:pos x="1838" y="614"/>
              </a:cxn>
              <a:cxn ang="0">
                <a:pos x="1560" y="638"/>
              </a:cxn>
              <a:cxn ang="0">
                <a:pos x="1300" y="610"/>
              </a:cxn>
              <a:cxn ang="0">
                <a:pos x="1176" y="546"/>
              </a:cxn>
              <a:cxn ang="0">
                <a:pos x="1106" y="476"/>
              </a:cxn>
              <a:cxn ang="0">
                <a:pos x="1118" y="376"/>
              </a:cxn>
              <a:cxn ang="0">
                <a:pos x="1122" y="190"/>
              </a:cxn>
              <a:cxn ang="0">
                <a:pos x="1024" y="38"/>
              </a:cxn>
              <a:cxn ang="0">
                <a:pos x="912" y="0"/>
              </a:cxn>
              <a:cxn ang="0">
                <a:pos x="786" y="42"/>
              </a:cxn>
              <a:cxn ang="0">
                <a:pos x="724" y="168"/>
              </a:cxn>
              <a:cxn ang="0">
                <a:pos x="734" y="296"/>
              </a:cxn>
              <a:cxn ang="0">
                <a:pos x="756" y="446"/>
              </a:cxn>
              <a:cxn ang="0">
                <a:pos x="668" y="518"/>
              </a:cxn>
              <a:cxn ang="0">
                <a:pos x="574" y="536"/>
              </a:cxn>
              <a:cxn ang="0">
                <a:pos x="320" y="472"/>
              </a:cxn>
              <a:cxn ang="0">
                <a:pos x="84" y="422"/>
              </a:cxn>
              <a:cxn ang="0">
                <a:pos x="68" y="748"/>
              </a:cxn>
              <a:cxn ang="0">
                <a:pos x="114" y="932"/>
              </a:cxn>
              <a:cxn ang="0">
                <a:pos x="178" y="974"/>
              </a:cxn>
              <a:cxn ang="0">
                <a:pos x="274" y="938"/>
              </a:cxn>
              <a:cxn ang="0">
                <a:pos x="350" y="952"/>
              </a:cxn>
              <a:cxn ang="0">
                <a:pos x="412" y="1024"/>
              </a:cxn>
              <a:cxn ang="0">
                <a:pos x="424" y="1194"/>
              </a:cxn>
              <a:cxn ang="0">
                <a:pos x="386" y="1426"/>
              </a:cxn>
              <a:cxn ang="0">
                <a:pos x="322" y="1496"/>
              </a:cxn>
              <a:cxn ang="0">
                <a:pos x="206" y="1484"/>
              </a:cxn>
              <a:cxn ang="0">
                <a:pos x="72" y="1424"/>
              </a:cxn>
              <a:cxn ang="0">
                <a:pos x="14" y="1456"/>
              </a:cxn>
              <a:cxn ang="0">
                <a:pos x="0" y="1536"/>
              </a:cxn>
              <a:cxn ang="0">
                <a:pos x="60" y="1874"/>
              </a:cxn>
              <a:cxn ang="0">
                <a:pos x="162" y="2044"/>
              </a:cxn>
              <a:cxn ang="0">
                <a:pos x="530" y="2052"/>
              </a:cxn>
              <a:cxn ang="0">
                <a:pos x="690" y="2092"/>
              </a:cxn>
              <a:cxn ang="0">
                <a:pos x="700" y="2140"/>
              </a:cxn>
              <a:cxn ang="0">
                <a:pos x="658" y="2322"/>
              </a:cxn>
              <a:cxn ang="0">
                <a:pos x="644" y="2470"/>
              </a:cxn>
              <a:cxn ang="0">
                <a:pos x="730" y="2576"/>
              </a:cxn>
              <a:cxn ang="0">
                <a:pos x="900" y="2598"/>
              </a:cxn>
              <a:cxn ang="0">
                <a:pos x="1044" y="2520"/>
              </a:cxn>
              <a:cxn ang="0">
                <a:pos x="1070" y="2370"/>
              </a:cxn>
              <a:cxn ang="0">
                <a:pos x="1030" y="2206"/>
              </a:cxn>
              <a:cxn ang="0">
                <a:pos x="1016" y="2142"/>
              </a:cxn>
              <a:cxn ang="0">
                <a:pos x="1082" y="2076"/>
              </a:cxn>
              <a:cxn ang="0">
                <a:pos x="1432" y="2040"/>
              </a:cxn>
              <a:cxn ang="0">
                <a:pos x="1740" y="1830"/>
              </a:cxn>
              <a:cxn ang="0">
                <a:pos x="1722" y="1686"/>
              </a:cxn>
              <a:cxn ang="0">
                <a:pos x="1646" y="1654"/>
              </a:cxn>
              <a:cxn ang="0">
                <a:pos x="1500" y="1650"/>
              </a:cxn>
              <a:cxn ang="0">
                <a:pos x="1430" y="1584"/>
              </a:cxn>
              <a:cxn ang="0">
                <a:pos x="1400" y="1464"/>
              </a:cxn>
              <a:cxn ang="0">
                <a:pos x="1426" y="1278"/>
              </a:cxn>
              <a:cxn ang="0">
                <a:pos x="1476" y="1174"/>
              </a:cxn>
              <a:cxn ang="0">
                <a:pos x="1540" y="1156"/>
              </a:cxn>
              <a:cxn ang="0">
                <a:pos x="1698" y="1236"/>
              </a:cxn>
              <a:cxn ang="0">
                <a:pos x="1776" y="1252"/>
              </a:cxn>
              <a:cxn ang="0">
                <a:pos x="1854" y="1176"/>
              </a:cxn>
              <a:cxn ang="0">
                <a:pos x="1906" y="990"/>
              </a:cxn>
            </a:cxnLst>
            <a:rect l="0" t="0" r="r" b="b"/>
            <a:pathLst>
              <a:path w="1912" h="2600">
                <a:moveTo>
                  <a:pt x="1912" y="880"/>
                </a:moveTo>
                <a:lnTo>
                  <a:pt x="1912" y="880"/>
                </a:lnTo>
                <a:lnTo>
                  <a:pt x="1904" y="786"/>
                </a:lnTo>
                <a:lnTo>
                  <a:pt x="1900" y="738"/>
                </a:lnTo>
                <a:lnTo>
                  <a:pt x="1894" y="694"/>
                </a:lnTo>
                <a:lnTo>
                  <a:pt x="1886" y="656"/>
                </a:lnTo>
                <a:lnTo>
                  <a:pt x="1880" y="640"/>
                </a:lnTo>
                <a:lnTo>
                  <a:pt x="1874" y="628"/>
                </a:lnTo>
                <a:lnTo>
                  <a:pt x="1868" y="620"/>
                </a:lnTo>
                <a:lnTo>
                  <a:pt x="1858" y="614"/>
                </a:lnTo>
                <a:lnTo>
                  <a:pt x="1850" y="612"/>
                </a:lnTo>
                <a:lnTo>
                  <a:pt x="1838" y="614"/>
                </a:lnTo>
                <a:lnTo>
                  <a:pt x="1838" y="614"/>
                </a:lnTo>
                <a:lnTo>
                  <a:pt x="1822" y="620"/>
                </a:lnTo>
                <a:lnTo>
                  <a:pt x="1800" y="624"/>
                </a:lnTo>
                <a:lnTo>
                  <a:pt x="1736" y="632"/>
                </a:lnTo>
                <a:lnTo>
                  <a:pt x="1652" y="636"/>
                </a:lnTo>
                <a:lnTo>
                  <a:pt x="1560" y="638"/>
                </a:lnTo>
                <a:lnTo>
                  <a:pt x="1512" y="636"/>
                </a:lnTo>
                <a:lnTo>
                  <a:pt x="1464" y="634"/>
                </a:lnTo>
                <a:lnTo>
                  <a:pt x="1420" y="630"/>
                </a:lnTo>
                <a:lnTo>
                  <a:pt x="1376" y="626"/>
                </a:lnTo>
                <a:lnTo>
                  <a:pt x="1336" y="618"/>
                </a:lnTo>
                <a:lnTo>
                  <a:pt x="1300" y="610"/>
                </a:lnTo>
                <a:lnTo>
                  <a:pt x="1270" y="600"/>
                </a:lnTo>
                <a:lnTo>
                  <a:pt x="1258" y="594"/>
                </a:lnTo>
                <a:lnTo>
                  <a:pt x="1248" y="588"/>
                </a:lnTo>
                <a:lnTo>
                  <a:pt x="1248" y="588"/>
                </a:lnTo>
                <a:lnTo>
                  <a:pt x="1210" y="564"/>
                </a:lnTo>
                <a:lnTo>
                  <a:pt x="1176" y="546"/>
                </a:lnTo>
                <a:lnTo>
                  <a:pt x="1146" y="530"/>
                </a:lnTo>
                <a:lnTo>
                  <a:pt x="1134" y="520"/>
                </a:lnTo>
                <a:lnTo>
                  <a:pt x="1124" y="512"/>
                </a:lnTo>
                <a:lnTo>
                  <a:pt x="1116" y="502"/>
                </a:lnTo>
                <a:lnTo>
                  <a:pt x="1110" y="490"/>
                </a:lnTo>
                <a:lnTo>
                  <a:pt x="1106" y="476"/>
                </a:lnTo>
                <a:lnTo>
                  <a:pt x="1102" y="462"/>
                </a:lnTo>
                <a:lnTo>
                  <a:pt x="1104" y="444"/>
                </a:lnTo>
                <a:lnTo>
                  <a:pt x="1106" y="424"/>
                </a:lnTo>
                <a:lnTo>
                  <a:pt x="1110" y="402"/>
                </a:lnTo>
                <a:lnTo>
                  <a:pt x="1118" y="376"/>
                </a:lnTo>
                <a:lnTo>
                  <a:pt x="1118" y="376"/>
                </a:lnTo>
                <a:lnTo>
                  <a:pt x="1126" y="346"/>
                </a:lnTo>
                <a:lnTo>
                  <a:pt x="1132" y="316"/>
                </a:lnTo>
                <a:lnTo>
                  <a:pt x="1134" y="284"/>
                </a:lnTo>
                <a:lnTo>
                  <a:pt x="1132" y="254"/>
                </a:lnTo>
                <a:lnTo>
                  <a:pt x="1128" y="222"/>
                </a:lnTo>
                <a:lnTo>
                  <a:pt x="1122" y="190"/>
                </a:lnTo>
                <a:lnTo>
                  <a:pt x="1112" y="160"/>
                </a:lnTo>
                <a:lnTo>
                  <a:pt x="1100" y="132"/>
                </a:lnTo>
                <a:lnTo>
                  <a:pt x="1084" y="104"/>
                </a:lnTo>
                <a:lnTo>
                  <a:pt x="1068" y="80"/>
                </a:lnTo>
                <a:lnTo>
                  <a:pt x="1048" y="58"/>
                </a:lnTo>
                <a:lnTo>
                  <a:pt x="1024" y="38"/>
                </a:lnTo>
                <a:lnTo>
                  <a:pt x="1000" y="22"/>
                </a:lnTo>
                <a:lnTo>
                  <a:pt x="974" y="10"/>
                </a:lnTo>
                <a:lnTo>
                  <a:pt x="958" y="6"/>
                </a:lnTo>
                <a:lnTo>
                  <a:pt x="944" y="4"/>
                </a:lnTo>
                <a:lnTo>
                  <a:pt x="928" y="2"/>
                </a:lnTo>
                <a:lnTo>
                  <a:pt x="912" y="0"/>
                </a:lnTo>
                <a:lnTo>
                  <a:pt x="912" y="0"/>
                </a:lnTo>
                <a:lnTo>
                  <a:pt x="882" y="2"/>
                </a:lnTo>
                <a:lnTo>
                  <a:pt x="854" y="8"/>
                </a:lnTo>
                <a:lnTo>
                  <a:pt x="828" y="16"/>
                </a:lnTo>
                <a:lnTo>
                  <a:pt x="806" y="28"/>
                </a:lnTo>
                <a:lnTo>
                  <a:pt x="786" y="42"/>
                </a:lnTo>
                <a:lnTo>
                  <a:pt x="770" y="58"/>
                </a:lnTo>
                <a:lnTo>
                  <a:pt x="756" y="78"/>
                </a:lnTo>
                <a:lnTo>
                  <a:pt x="744" y="98"/>
                </a:lnTo>
                <a:lnTo>
                  <a:pt x="734" y="120"/>
                </a:lnTo>
                <a:lnTo>
                  <a:pt x="728" y="144"/>
                </a:lnTo>
                <a:lnTo>
                  <a:pt x="724" y="168"/>
                </a:lnTo>
                <a:lnTo>
                  <a:pt x="722" y="194"/>
                </a:lnTo>
                <a:lnTo>
                  <a:pt x="722" y="218"/>
                </a:lnTo>
                <a:lnTo>
                  <a:pt x="724" y="244"/>
                </a:lnTo>
                <a:lnTo>
                  <a:pt x="728" y="270"/>
                </a:lnTo>
                <a:lnTo>
                  <a:pt x="734" y="296"/>
                </a:lnTo>
                <a:lnTo>
                  <a:pt x="734" y="296"/>
                </a:lnTo>
                <a:lnTo>
                  <a:pt x="758" y="374"/>
                </a:lnTo>
                <a:lnTo>
                  <a:pt x="764" y="402"/>
                </a:lnTo>
                <a:lnTo>
                  <a:pt x="764" y="416"/>
                </a:lnTo>
                <a:lnTo>
                  <a:pt x="764" y="426"/>
                </a:lnTo>
                <a:lnTo>
                  <a:pt x="760" y="436"/>
                </a:lnTo>
                <a:lnTo>
                  <a:pt x="756" y="446"/>
                </a:lnTo>
                <a:lnTo>
                  <a:pt x="748" y="458"/>
                </a:lnTo>
                <a:lnTo>
                  <a:pt x="738" y="468"/>
                </a:lnTo>
                <a:lnTo>
                  <a:pt x="724" y="478"/>
                </a:lnTo>
                <a:lnTo>
                  <a:pt x="708" y="490"/>
                </a:lnTo>
                <a:lnTo>
                  <a:pt x="668" y="518"/>
                </a:lnTo>
                <a:lnTo>
                  <a:pt x="668" y="518"/>
                </a:lnTo>
                <a:lnTo>
                  <a:pt x="654" y="524"/>
                </a:lnTo>
                <a:lnTo>
                  <a:pt x="640" y="528"/>
                </a:lnTo>
                <a:lnTo>
                  <a:pt x="626" y="532"/>
                </a:lnTo>
                <a:lnTo>
                  <a:pt x="610" y="536"/>
                </a:lnTo>
                <a:lnTo>
                  <a:pt x="592" y="536"/>
                </a:lnTo>
                <a:lnTo>
                  <a:pt x="574" y="536"/>
                </a:lnTo>
                <a:lnTo>
                  <a:pt x="536" y="534"/>
                </a:lnTo>
                <a:lnTo>
                  <a:pt x="494" y="526"/>
                </a:lnTo>
                <a:lnTo>
                  <a:pt x="452" y="516"/>
                </a:lnTo>
                <a:lnTo>
                  <a:pt x="408" y="504"/>
                </a:lnTo>
                <a:lnTo>
                  <a:pt x="364" y="488"/>
                </a:lnTo>
                <a:lnTo>
                  <a:pt x="320" y="472"/>
                </a:lnTo>
                <a:lnTo>
                  <a:pt x="278" y="454"/>
                </a:lnTo>
                <a:lnTo>
                  <a:pt x="202" y="420"/>
                </a:lnTo>
                <a:lnTo>
                  <a:pt x="140" y="388"/>
                </a:lnTo>
                <a:lnTo>
                  <a:pt x="98" y="366"/>
                </a:lnTo>
                <a:lnTo>
                  <a:pt x="98" y="366"/>
                </a:lnTo>
                <a:lnTo>
                  <a:pt x="84" y="422"/>
                </a:lnTo>
                <a:lnTo>
                  <a:pt x="72" y="472"/>
                </a:lnTo>
                <a:lnTo>
                  <a:pt x="64" y="518"/>
                </a:lnTo>
                <a:lnTo>
                  <a:pt x="60" y="566"/>
                </a:lnTo>
                <a:lnTo>
                  <a:pt x="58" y="620"/>
                </a:lnTo>
                <a:lnTo>
                  <a:pt x="62" y="678"/>
                </a:lnTo>
                <a:lnTo>
                  <a:pt x="68" y="748"/>
                </a:lnTo>
                <a:lnTo>
                  <a:pt x="80" y="832"/>
                </a:lnTo>
                <a:lnTo>
                  <a:pt x="80" y="832"/>
                </a:lnTo>
                <a:lnTo>
                  <a:pt x="90" y="874"/>
                </a:lnTo>
                <a:lnTo>
                  <a:pt x="100" y="906"/>
                </a:lnTo>
                <a:lnTo>
                  <a:pt x="106" y="920"/>
                </a:lnTo>
                <a:lnTo>
                  <a:pt x="114" y="932"/>
                </a:lnTo>
                <a:lnTo>
                  <a:pt x="120" y="942"/>
                </a:lnTo>
                <a:lnTo>
                  <a:pt x="128" y="950"/>
                </a:lnTo>
                <a:lnTo>
                  <a:pt x="136" y="958"/>
                </a:lnTo>
                <a:lnTo>
                  <a:pt x="144" y="962"/>
                </a:lnTo>
                <a:lnTo>
                  <a:pt x="162" y="970"/>
                </a:lnTo>
                <a:lnTo>
                  <a:pt x="178" y="974"/>
                </a:lnTo>
                <a:lnTo>
                  <a:pt x="196" y="974"/>
                </a:lnTo>
                <a:lnTo>
                  <a:pt x="212" y="970"/>
                </a:lnTo>
                <a:lnTo>
                  <a:pt x="228" y="964"/>
                </a:lnTo>
                <a:lnTo>
                  <a:pt x="242" y="958"/>
                </a:lnTo>
                <a:lnTo>
                  <a:pt x="256" y="950"/>
                </a:lnTo>
                <a:lnTo>
                  <a:pt x="274" y="938"/>
                </a:lnTo>
                <a:lnTo>
                  <a:pt x="280" y="932"/>
                </a:lnTo>
                <a:lnTo>
                  <a:pt x="280" y="932"/>
                </a:lnTo>
                <a:lnTo>
                  <a:pt x="302" y="934"/>
                </a:lnTo>
                <a:lnTo>
                  <a:pt x="320" y="938"/>
                </a:lnTo>
                <a:lnTo>
                  <a:pt x="336" y="944"/>
                </a:lnTo>
                <a:lnTo>
                  <a:pt x="350" y="952"/>
                </a:lnTo>
                <a:lnTo>
                  <a:pt x="362" y="960"/>
                </a:lnTo>
                <a:lnTo>
                  <a:pt x="374" y="970"/>
                </a:lnTo>
                <a:lnTo>
                  <a:pt x="384" y="978"/>
                </a:lnTo>
                <a:lnTo>
                  <a:pt x="392" y="988"/>
                </a:lnTo>
                <a:lnTo>
                  <a:pt x="404" y="1008"/>
                </a:lnTo>
                <a:lnTo>
                  <a:pt x="412" y="1024"/>
                </a:lnTo>
                <a:lnTo>
                  <a:pt x="416" y="1040"/>
                </a:lnTo>
                <a:lnTo>
                  <a:pt x="416" y="1040"/>
                </a:lnTo>
                <a:lnTo>
                  <a:pt x="418" y="1060"/>
                </a:lnTo>
                <a:lnTo>
                  <a:pt x="422" y="1116"/>
                </a:lnTo>
                <a:lnTo>
                  <a:pt x="424" y="1154"/>
                </a:lnTo>
                <a:lnTo>
                  <a:pt x="424" y="1194"/>
                </a:lnTo>
                <a:lnTo>
                  <a:pt x="422" y="1238"/>
                </a:lnTo>
                <a:lnTo>
                  <a:pt x="418" y="1282"/>
                </a:lnTo>
                <a:lnTo>
                  <a:pt x="414" y="1328"/>
                </a:lnTo>
                <a:lnTo>
                  <a:pt x="406" y="1370"/>
                </a:lnTo>
                <a:lnTo>
                  <a:pt x="394" y="1408"/>
                </a:lnTo>
                <a:lnTo>
                  <a:pt x="386" y="1426"/>
                </a:lnTo>
                <a:lnTo>
                  <a:pt x="378" y="1442"/>
                </a:lnTo>
                <a:lnTo>
                  <a:pt x="370" y="1458"/>
                </a:lnTo>
                <a:lnTo>
                  <a:pt x="360" y="1470"/>
                </a:lnTo>
                <a:lnTo>
                  <a:pt x="348" y="1482"/>
                </a:lnTo>
                <a:lnTo>
                  <a:pt x="334" y="1490"/>
                </a:lnTo>
                <a:lnTo>
                  <a:pt x="322" y="1496"/>
                </a:lnTo>
                <a:lnTo>
                  <a:pt x="306" y="1500"/>
                </a:lnTo>
                <a:lnTo>
                  <a:pt x="290" y="1502"/>
                </a:lnTo>
                <a:lnTo>
                  <a:pt x="272" y="1500"/>
                </a:lnTo>
                <a:lnTo>
                  <a:pt x="272" y="1500"/>
                </a:lnTo>
                <a:lnTo>
                  <a:pt x="236" y="1492"/>
                </a:lnTo>
                <a:lnTo>
                  <a:pt x="206" y="1484"/>
                </a:lnTo>
                <a:lnTo>
                  <a:pt x="178" y="1476"/>
                </a:lnTo>
                <a:lnTo>
                  <a:pt x="156" y="1466"/>
                </a:lnTo>
                <a:lnTo>
                  <a:pt x="120" y="1450"/>
                </a:lnTo>
                <a:lnTo>
                  <a:pt x="92" y="1434"/>
                </a:lnTo>
                <a:lnTo>
                  <a:pt x="82" y="1428"/>
                </a:lnTo>
                <a:lnTo>
                  <a:pt x="72" y="1424"/>
                </a:lnTo>
                <a:lnTo>
                  <a:pt x="62" y="1424"/>
                </a:lnTo>
                <a:lnTo>
                  <a:pt x="54" y="1424"/>
                </a:lnTo>
                <a:lnTo>
                  <a:pt x="46" y="1426"/>
                </a:lnTo>
                <a:lnTo>
                  <a:pt x="36" y="1432"/>
                </a:lnTo>
                <a:lnTo>
                  <a:pt x="26" y="1442"/>
                </a:lnTo>
                <a:lnTo>
                  <a:pt x="14" y="1456"/>
                </a:lnTo>
                <a:lnTo>
                  <a:pt x="14" y="1456"/>
                </a:lnTo>
                <a:lnTo>
                  <a:pt x="10" y="1464"/>
                </a:lnTo>
                <a:lnTo>
                  <a:pt x="6" y="1474"/>
                </a:lnTo>
                <a:lnTo>
                  <a:pt x="2" y="1488"/>
                </a:lnTo>
                <a:lnTo>
                  <a:pt x="2" y="1502"/>
                </a:lnTo>
                <a:lnTo>
                  <a:pt x="0" y="1536"/>
                </a:lnTo>
                <a:lnTo>
                  <a:pt x="4" y="1578"/>
                </a:lnTo>
                <a:lnTo>
                  <a:pt x="8" y="1624"/>
                </a:lnTo>
                <a:lnTo>
                  <a:pt x="16" y="1674"/>
                </a:lnTo>
                <a:lnTo>
                  <a:pt x="26" y="1724"/>
                </a:lnTo>
                <a:lnTo>
                  <a:pt x="38" y="1776"/>
                </a:lnTo>
                <a:lnTo>
                  <a:pt x="60" y="1874"/>
                </a:lnTo>
                <a:lnTo>
                  <a:pt x="82" y="1960"/>
                </a:lnTo>
                <a:lnTo>
                  <a:pt x="106" y="2040"/>
                </a:lnTo>
                <a:lnTo>
                  <a:pt x="116" y="2040"/>
                </a:lnTo>
                <a:lnTo>
                  <a:pt x="116" y="2040"/>
                </a:lnTo>
                <a:lnTo>
                  <a:pt x="134" y="2044"/>
                </a:lnTo>
                <a:lnTo>
                  <a:pt x="162" y="2044"/>
                </a:lnTo>
                <a:lnTo>
                  <a:pt x="246" y="2044"/>
                </a:lnTo>
                <a:lnTo>
                  <a:pt x="354" y="2042"/>
                </a:lnTo>
                <a:lnTo>
                  <a:pt x="414" y="2044"/>
                </a:lnTo>
                <a:lnTo>
                  <a:pt x="474" y="2048"/>
                </a:lnTo>
                <a:lnTo>
                  <a:pt x="474" y="2048"/>
                </a:lnTo>
                <a:lnTo>
                  <a:pt x="530" y="2052"/>
                </a:lnTo>
                <a:lnTo>
                  <a:pt x="576" y="2056"/>
                </a:lnTo>
                <a:lnTo>
                  <a:pt x="614" y="2062"/>
                </a:lnTo>
                <a:lnTo>
                  <a:pt x="646" y="2068"/>
                </a:lnTo>
                <a:lnTo>
                  <a:pt x="668" y="2076"/>
                </a:lnTo>
                <a:lnTo>
                  <a:pt x="684" y="2086"/>
                </a:lnTo>
                <a:lnTo>
                  <a:pt x="690" y="2092"/>
                </a:lnTo>
                <a:lnTo>
                  <a:pt x="696" y="2098"/>
                </a:lnTo>
                <a:lnTo>
                  <a:pt x="698" y="2104"/>
                </a:lnTo>
                <a:lnTo>
                  <a:pt x="700" y="2110"/>
                </a:lnTo>
                <a:lnTo>
                  <a:pt x="700" y="2110"/>
                </a:lnTo>
                <a:lnTo>
                  <a:pt x="700" y="2124"/>
                </a:lnTo>
                <a:lnTo>
                  <a:pt x="700" y="2140"/>
                </a:lnTo>
                <a:lnTo>
                  <a:pt x="696" y="2164"/>
                </a:lnTo>
                <a:lnTo>
                  <a:pt x="692" y="2194"/>
                </a:lnTo>
                <a:lnTo>
                  <a:pt x="684" y="2230"/>
                </a:lnTo>
                <a:lnTo>
                  <a:pt x="674" y="2272"/>
                </a:lnTo>
                <a:lnTo>
                  <a:pt x="658" y="2322"/>
                </a:lnTo>
                <a:lnTo>
                  <a:pt x="658" y="2322"/>
                </a:lnTo>
                <a:lnTo>
                  <a:pt x="650" y="2348"/>
                </a:lnTo>
                <a:lnTo>
                  <a:pt x="644" y="2372"/>
                </a:lnTo>
                <a:lnTo>
                  <a:pt x="640" y="2398"/>
                </a:lnTo>
                <a:lnTo>
                  <a:pt x="638" y="2424"/>
                </a:lnTo>
                <a:lnTo>
                  <a:pt x="640" y="2448"/>
                </a:lnTo>
                <a:lnTo>
                  <a:pt x="644" y="2470"/>
                </a:lnTo>
                <a:lnTo>
                  <a:pt x="650" y="2492"/>
                </a:lnTo>
                <a:lnTo>
                  <a:pt x="658" y="2512"/>
                </a:lnTo>
                <a:lnTo>
                  <a:pt x="672" y="2530"/>
                </a:lnTo>
                <a:lnTo>
                  <a:pt x="688" y="2548"/>
                </a:lnTo>
                <a:lnTo>
                  <a:pt x="706" y="2562"/>
                </a:lnTo>
                <a:lnTo>
                  <a:pt x="730" y="2576"/>
                </a:lnTo>
                <a:lnTo>
                  <a:pt x="756" y="2586"/>
                </a:lnTo>
                <a:lnTo>
                  <a:pt x="786" y="2594"/>
                </a:lnTo>
                <a:lnTo>
                  <a:pt x="822" y="2598"/>
                </a:lnTo>
                <a:lnTo>
                  <a:pt x="860" y="2600"/>
                </a:lnTo>
                <a:lnTo>
                  <a:pt x="860" y="2600"/>
                </a:lnTo>
                <a:lnTo>
                  <a:pt x="900" y="2598"/>
                </a:lnTo>
                <a:lnTo>
                  <a:pt x="934" y="2592"/>
                </a:lnTo>
                <a:lnTo>
                  <a:pt x="964" y="2584"/>
                </a:lnTo>
                <a:lnTo>
                  <a:pt x="988" y="2572"/>
                </a:lnTo>
                <a:lnTo>
                  <a:pt x="1010" y="2556"/>
                </a:lnTo>
                <a:lnTo>
                  <a:pt x="1028" y="2538"/>
                </a:lnTo>
                <a:lnTo>
                  <a:pt x="1044" y="2520"/>
                </a:lnTo>
                <a:lnTo>
                  <a:pt x="1054" y="2498"/>
                </a:lnTo>
                <a:lnTo>
                  <a:pt x="1062" y="2474"/>
                </a:lnTo>
                <a:lnTo>
                  <a:pt x="1068" y="2450"/>
                </a:lnTo>
                <a:lnTo>
                  <a:pt x="1070" y="2424"/>
                </a:lnTo>
                <a:lnTo>
                  <a:pt x="1072" y="2396"/>
                </a:lnTo>
                <a:lnTo>
                  <a:pt x="1070" y="2370"/>
                </a:lnTo>
                <a:lnTo>
                  <a:pt x="1066" y="2342"/>
                </a:lnTo>
                <a:lnTo>
                  <a:pt x="1062" y="2314"/>
                </a:lnTo>
                <a:lnTo>
                  <a:pt x="1056" y="2286"/>
                </a:lnTo>
                <a:lnTo>
                  <a:pt x="1056" y="2286"/>
                </a:lnTo>
                <a:lnTo>
                  <a:pt x="1042" y="2240"/>
                </a:lnTo>
                <a:lnTo>
                  <a:pt x="1030" y="2206"/>
                </a:lnTo>
                <a:lnTo>
                  <a:pt x="1020" y="2184"/>
                </a:lnTo>
                <a:lnTo>
                  <a:pt x="1014" y="2168"/>
                </a:lnTo>
                <a:lnTo>
                  <a:pt x="1014" y="2162"/>
                </a:lnTo>
                <a:lnTo>
                  <a:pt x="1012" y="2156"/>
                </a:lnTo>
                <a:lnTo>
                  <a:pt x="1014" y="2150"/>
                </a:lnTo>
                <a:lnTo>
                  <a:pt x="1016" y="2142"/>
                </a:lnTo>
                <a:lnTo>
                  <a:pt x="1028" y="2124"/>
                </a:lnTo>
                <a:lnTo>
                  <a:pt x="1046" y="2098"/>
                </a:lnTo>
                <a:lnTo>
                  <a:pt x="1046" y="2098"/>
                </a:lnTo>
                <a:lnTo>
                  <a:pt x="1054" y="2090"/>
                </a:lnTo>
                <a:lnTo>
                  <a:pt x="1066" y="2082"/>
                </a:lnTo>
                <a:lnTo>
                  <a:pt x="1082" y="2076"/>
                </a:lnTo>
                <a:lnTo>
                  <a:pt x="1102" y="2070"/>
                </a:lnTo>
                <a:lnTo>
                  <a:pt x="1148" y="2062"/>
                </a:lnTo>
                <a:lnTo>
                  <a:pt x="1202" y="2056"/>
                </a:lnTo>
                <a:lnTo>
                  <a:pt x="1262" y="2050"/>
                </a:lnTo>
                <a:lnTo>
                  <a:pt x="1322" y="2046"/>
                </a:lnTo>
                <a:lnTo>
                  <a:pt x="1432" y="2040"/>
                </a:lnTo>
                <a:lnTo>
                  <a:pt x="1732" y="2040"/>
                </a:lnTo>
                <a:lnTo>
                  <a:pt x="1732" y="2040"/>
                </a:lnTo>
                <a:lnTo>
                  <a:pt x="1736" y="1994"/>
                </a:lnTo>
                <a:lnTo>
                  <a:pt x="1738" y="1946"/>
                </a:lnTo>
                <a:lnTo>
                  <a:pt x="1740" y="1890"/>
                </a:lnTo>
                <a:lnTo>
                  <a:pt x="1740" y="1830"/>
                </a:lnTo>
                <a:lnTo>
                  <a:pt x="1738" y="1772"/>
                </a:lnTo>
                <a:lnTo>
                  <a:pt x="1734" y="1744"/>
                </a:lnTo>
                <a:lnTo>
                  <a:pt x="1732" y="1722"/>
                </a:lnTo>
                <a:lnTo>
                  <a:pt x="1726" y="1702"/>
                </a:lnTo>
                <a:lnTo>
                  <a:pt x="1722" y="1686"/>
                </a:lnTo>
                <a:lnTo>
                  <a:pt x="1722" y="1686"/>
                </a:lnTo>
                <a:lnTo>
                  <a:pt x="1714" y="1674"/>
                </a:lnTo>
                <a:lnTo>
                  <a:pt x="1704" y="1666"/>
                </a:lnTo>
                <a:lnTo>
                  <a:pt x="1692" y="1660"/>
                </a:lnTo>
                <a:lnTo>
                  <a:pt x="1678" y="1656"/>
                </a:lnTo>
                <a:lnTo>
                  <a:pt x="1662" y="1654"/>
                </a:lnTo>
                <a:lnTo>
                  <a:pt x="1646" y="1654"/>
                </a:lnTo>
                <a:lnTo>
                  <a:pt x="1610" y="1656"/>
                </a:lnTo>
                <a:lnTo>
                  <a:pt x="1572" y="1658"/>
                </a:lnTo>
                <a:lnTo>
                  <a:pt x="1552" y="1658"/>
                </a:lnTo>
                <a:lnTo>
                  <a:pt x="1534" y="1658"/>
                </a:lnTo>
                <a:lnTo>
                  <a:pt x="1516" y="1654"/>
                </a:lnTo>
                <a:lnTo>
                  <a:pt x="1500" y="1650"/>
                </a:lnTo>
                <a:lnTo>
                  <a:pt x="1484" y="1642"/>
                </a:lnTo>
                <a:lnTo>
                  <a:pt x="1470" y="1632"/>
                </a:lnTo>
                <a:lnTo>
                  <a:pt x="1470" y="1632"/>
                </a:lnTo>
                <a:lnTo>
                  <a:pt x="1454" y="1618"/>
                </a:lnTo>
                <a:lnTo>
                  <a:pt x="1438" y="1596"/>
                </a:lnTo>
                <a:lnTo>
                  <a:pt x="1430" y="1584"/>
                </a:lnTo>
                <a:lnTo>
                  <a:pt x="1422" y="1570"/>
                </a:lnTo>
                <a:lnTo>
                  <a:pt x="1416" y="1554"/>
                </a:lnTo>
                <a:lnTo>
                  <a:pt x="1410" y="1534"/>
                </a:lnTo>
                <a:lnTo>
                  <a:pt x="1406" y="1514"/>
                </a:lnTo>
                <a:lnTo>
                  <a:pt x="1402" y="1490"/>
                </a:lnTo>
                <a:lnTo>
                  <a:pt x="1400" y="1464"/>
                </a:lnTo>
                <a:lnTo>
                  <a:pt x="1402" y="1434"/>
                </a:lnTo>
                <a:lnTo>
                  <a:pt x="1404" y="1400"/>
                </a:lnTo>
                <a:lnTo>
                  <a:pt x="1408" y="1364"/>
                </a:lnTo>
                <a:lnTo>
                  <a:pt x="1416" y="1324"/>
                </a:lnTo>
                <a:lnTo>
                  <a:pt x="1426" y="1278"/>
                </a:lnTo>
                <a:lnTo>
                  <a:pt x="1426" y="1278"/>
                </a:lnTo>
                <a:lnTo>
                  <a:pt x="1438" y="1238"/>
                </a:lnTo>
                <a:lnTo>
                  <a:pt x="1444" y="1220"/>
                </a:lnTo>
                <a:lnTo>
                  <a:pt x="1452" y="1206"/>
                </a:lnTo>
                <a:lnTo>
                  <a:pt x="1460" y="1192"/>
                </a:lnTo>
                <a:lnTo>
                  <a:pt x="1468" y="1182"/>
                </a:lnTo>
                <a:lnTo>
                  <a:pt x="1476" y="1174"/>
                </a:lnTo>
                <a:lnTo>
                  <a:pt x="1484" y="1166"/>
                </a:lnTo>
                <a:lnTo>
                  <a:pt x="1492" y="1160"/>
                </a:lnTo>
                <a:lnTo>
                  <a:pt x="1502" y="1158"/>
                </a:lnTo>
                <a:lnTo>
                  <a:pt x="1512" y="1156"/>
                </a:lnTo>
                <a:lnTo>
                  <a:pt x="1520" y="1154"/>
                </a:lnTo>
                <a:lnTo>
                  <a:pt x="1540" y="1156"/>
                </a:lnTo>
                <a:lnTo>
                  <a:pt x="1562" y="1162"/>
                </a:lnTo>
                <a:lnTo>
                  <a:pt x="1584" y="1172"/>
                </a:lnTo>
                <a:lnTo>
                  <a:pt x="1606" y="1184"/>
                </a:lnTo>
                <a:lnTo>
                  <a:pt x="1650" y="1210"/>
                </a:lnTo>
                <a:lnTo>
                  <a:pt x="1674" y="1224"/>
                </a:lnTo>
                <a:lnTo>
                  <a:pt x="1698" y="1236"/>
                </a:lnTo>
                <a:lnTo>
                  <a:pt x="1720" y="1246"/>
                </a:lnTo>
                <a:lnTo>
                  <a:pt x="1744" y="1252"/>
                </a:lnTo>
                <a:lnTo>
                  <a:pt x="1744" y="1252"/>
                </a:lnTo>
                <a:lnTo>
                  <a:pt x="1756" y="1254"/>
                </a:lnTo>
                <a:lnTo>
                  <a:pt x="1766" y="1254"/>
                </a:lnTo>
                <a:lnTo>
                  <a:pt x="1776" y="1252"/>
                </a:lnTo>
                <a:lnTo>
                  <a:pt x="1786" y="1248"/>
                </a:lnTo>
                <a:lnTo>
                  <a:pt x="1796" y="1244"/>
                </a:lnTo>
                <a:lnTo>
                  <a:pt x="1806" y="1238"/>
                </a:lnTo>
                <a:lnTo>
                  <a:pt x="1824" y="1222"/>
                </a:lnTo>
                <a:lnTo>
                  <a:pt x="1840" y="1200"/>
                </a:lnTo>
                <a:lnTo>
                  <a:pt x="1854" y="1176"/>
                </a:lnTo>
                <a:lnTo>
                  <a:pt x="1866" y="1148"/>
                </a:lnTo>
                <a:lnTo>
                  <a:pt x="1878" y="1120"/>
                </a:lnTo>
                <a:lnTo>
                  <a:pt x="1888" y="1088"/>
                </a:lnTo>
                <a:lnTo>
                  <a:pt x="1896" y="1056"/>
                </a:lnTo>
                <a:lnTo>
                  <a:pt x="1902" y="1022"/>
                </a:lnTo>
                <a:lnTo>
                  <a:pt x="1906" y="990"/>
                </a:lnTo>
                <a:lnTo>
                  <a:pt x="1910" y="960"/>
                </a:lnTo>
                <a:lnTo>
                  <a:pt x="1912" y="930"/>
                </a:lnTo>
                <a:lnTo>
                  <a:pt x="1912" y="904"/>
                </a:lnTo>
                <a:lnTo>
                  <a:pt x="1912" y="880"/>
                </a:lnTo>
                <a:lnTo>
                  <a:pt x="1912" y="88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100" b="1"/>
          </a:p>
        </p:txBody>
      </p:sp>
      <p:grpSp>
        <p:nvGrpSpPr>
          <p:cNvPr id="60" name="Gruppieren 54" descr="Diagrammsymbol"/>
          <p:cNvGrpSpPr/>
          <p:nvPr userDrawn="1"/>
        </p:nvGrpSpPr>
        <p:grpSpPr>
          <a:xfrm>
            <a:off x="6868293" y="2550009"/>
            <a:ext cx="714967" cy="609858"/>
            <a:chOff x="1490663" y="846138"/>
            <a:chExt cx="381000" cy="323850"/>
          </a:xfrm>
          <a:solidFill>
            <a:srgbClr val="FFFFFF"/>
          </a:solidFill>
        </p:grpSpPr>
        <p:sp>
          <p:nvSpPr>
            <p:cNvPr id="63" name="Freihandform 23"/>
            <p:cNvSpPr>
              <a:spLocks/>
            </p:cNvSpPr>
            <p:nvPr/>
          </p:nvSpPr>
          <p:spPr bwMode="auto">
            <a:xfrm>
              <a:off x="1490663" y="942975"/>
              <a:ext cx="381000" cy="227013"/>
            </a:xfrm>
            <a:custGeom>
              <a:avLst/>
              <a:gdLst/>
              <a:ahLst/>
              <a:cxnLst>
                <a:cxn ang="0">
                  <a:pos x="721" y="429"/>
                </a:cxn>
                <a:cxn ang="0">
                  <a:pos x="721" y="429"/>
                </a:cxn>
                <a:cxn ang="0">
                  <a:pos x="0" y="429"/>
                </a:cxn>
                <a:cxn ang="0">
                  <a:pos x="0" y="429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405"/>
                </a:cxn>
                <a:cxn ang="0">
                  <a:pos x="721" y="405"/>
                </a:cxn>
                <a:cxn ang="0">
                  <a:pos x="721" y="429"/>
                </a:cxn>
              </a:cxnLst>
              <a:rect l="0" t="0" r="r" b="b"/>
              <a:pathLst>
                <a:path w="721" h="429">
                  <a:moveTo>
                    <a:pt x="721" y="429"/>
                  </a:moveTo>
                  <a:lnTo>
                    <a:pt x="721" y="429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405"/>
                  </a:lnTo>
                  <a:lnTo>
                    <a:pt x="721" y="405"/>
                  </a:lnTo>
                  <a:lnTo>
                    <a:pt x="721" y="42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4" name="Rechteck 24"/>
            <p:cNvSpPr>
              <a:spLocks noChangeArrowheads="1"/>
            </p:cNvSpPr>
            <p:nvPr/>
          </p:nvSpPr>
          <p:spPr bwMode="auto">
            <a:xfrm>
              <a:off x="1524000" y="1055688"/>
              <a:ext cx="69850" cy="1031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700" b="1"/>
            </a:p>
          </p:txBody>
        </p:sp>
        <p:sp>
          <p:nvSpPr>
            <p:cNvPr id="65" name="Rechteck 25"/>
            <p:cNvSpPr>
              <a:spLocks noChangeArrowheads="1"/>
            </p:cNvSpPr>
            <p:nvPr/>
          </p:nvSpPr>
          <p:spPr bwMode="auto">
            <a:xfrm>
              <a:off x="1612900" y="987425"/>
              <a:ext cx="69850" cy="1714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6" name="Rechteck 26"/>
            <p:cNvSpPr>
              <a:spLocks noChangeArrowheads="1"/>
            </p:cNvSpPr>
            <p:nvPr/>
          </p:nvSpPr>
          <p:spPr bwMode="auto">
            <a:xfrm>
              <a:off x="1701800" y="923925"/>
              <a:ext cx="69850" cy="2349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7" name="Rechteck 27"/>
            <p:cNvSpPr>
              <a:spLocks noChangeArrowheads="1"/>
            </p:cNvSpPr>
            <p:nvPr/>
          </p:nvSpPr>
          <p:spPr bwMode="auto">
            <a:xfrm>
              <a:off x="1790700" y="846138"/>
              <a:ext cx="69850" cy="3127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grpSp>
        <p:nvGrpSpPr>
          <p:cNvPr id="68" name="Gruppieren 365" descr="Glühbirnensymbol"/>
          <p:cNvGrpSpPr>
            <a:grpSpLocks noChangeAspect="1"/>
          </p:cNvGrpSpPr>
          <p:nvPr userDrawn="1"/>
        </p:nvGrpSpPr>
        <p:grpSpPr>
          <a:xfrm>
            <a:off x="4877828" y="2465504"/>
            <a:ext cx="463383" cy="816853"/>
            <a:chOff x="5102225" y="1727200"/>
            <a:chExt cx="2289175" cy="4035425"/>
          </a:xfrm>
          <a:solidFill>
            <a:srgbClr val="FFFFFF"/>
          </a:solidFill>
        </p:grpSpPr>
        <p:sp>
          <p:nvSpPr>
            <p:cNvPr id="69" name="Freihandform 44"/>
            <p:cNvSpPr>
              <a:spLocks/>
            </p:cNvSpPr>
            <p:nvPr/>
          </p:nvSpPr>
          <p:spPr bwMode="auto">
            <a:xfrm>
              <a:off x="5689600" y="4699000"/>
              <a:ext cx="1101725" cy="1063625"/>
            </a:xfrm>
            <a:custGeom>
              <a:avLst/>
              <a:gdLst/>
              <a:ahLst/>
              <a:cxnLst>
                <a:cxn ang="0">
                  <a:pos x="676" y="298"/>
                </a:cxn>
                <a:cxn ang="0">
                  <a:pos x="688" y="276"/>
                </a:cxn>
                <a:cxn ang="0">
                  <a:pos x="694" y="246"/>
                </a:cxn>
                <a:cxn ang="0">
                  <a:pos x="688" y="216"/>
                </a:cxn>
                <a:cxn ang="0">
                  <a:pos x="676" y="192"/>
                </a:cxn>
                <a:cxn ang="0">
                  <a:pos x="684" y="180"/>
                </a:cxn>
                <a:cxn ang="0">
                  <a:pos x="692" y="152"/>
                </a:cxn>
                <a:cxn ang="0">
                  <a:pos x="692" y="122"/>
                </a:cxn>
                <a:cxn ang="0">
                  <a:pos x="684" y="94"/>
                </a:cxn>
                <a:cxn ang="0">
                  <a:pos x="676" y="84"/>
                </a:cxn>
                <a:cxn ang="0">
                  <a:pos x="688" y="64"/>
                </a:cxn>
                <a:cxn ang="0">
                  <a:pos x="692" y="42"/>
                </a:cxn>
                <a:cxn ang="0">
                  <a:pos x="688" y="18"/>
                </a:cxn>
                <a:cxn ang="0">
                  <a:pos x="676" y="0"/>
                </a:cxn>
                <a:cxn ang="0">
                  <a:pos x="16" y="0"/>
                </a:cxn>
                <a:cxn ang="0">
                  <a:pos x="6" y="16"/>
                </a:cxn>
                <a:cxn ang="0">
                  <a:pos x="4" y="34"/>
                </a:cxn>
                <a:cxn ang="0">
                  <a:pos x="6" y="50"/>
                </a:cxn>
                <a:cxn ang="0">
                  <a:pos x="16" y="66"/>
                </a:cxn>
                <a:cxn ang="0">
                  <a:pos x="10" y="78"/>
                </a:cxn>
                <a:cxn ang="0">
                  <a:pos x="2" y="102"/>
                </a:cxn>
                <a:cxn ang="0">
                  <a:pos x="2" y="128"/>
                </a:cxn>
                <a:cxn ang="0">
                  <a:pos x="10" y="150"/>
                </a:cxn>
                <a:cxn ang="0">
                  <a:pos x="16" y="160"/>
                </a:cxn>
                <a:cxn ang="0">
                  <a:pos x="6" y="186"/>
                </a:cxn>
                <a:cxn ang="0">
                  <a:pos x="2" y="216"/>
                </a:cxn>
                <a:cxn ang="0">
                  <a:pos x="6" y="244"/>
                </a:cxn>
                <a:cxn ang="0">
                  <a:pos x="16" y="268"/>
                </a:cxn>
                <a:cxn ang="0">
                  <a:pos x="8" y="278"/>
                </a:cxn>
                <a:cxn ang="0">
                  <a:pos x="0" y="304"/>
                </a:cxn>
                <a:cxn ang="0">
                  <a:pos x="2" y="332"/>
                </a:cxn>
                <a:cxn ang="0">
                  <a:pos x="8" y="356"/>
                </a:cxn>
                <a:cxn ang="0">
                  <a:pos x="16" y="368"/>
                </a:cxn>
                <a:cxn ang="0">
                  <a:pos x="4" y="390"/>
                </a:cxn>
                <a:cxn ang="0">
                  <a:pos x="2" y="414"/>
                </a:cxn>
                <a:cxn ang="0">
                  <a:pos x="4" y="436"/>
                </a:cxn>
                <a:cxn ang="0">
                  <a:pos x="16" y="454"/>
                </a:cxn>
                <a:cxn ang="0">
                  <a:pos x="134" y="620"/>
                </a:cxn>
                <a:cxn ang="0">
                  <a:pos x="184" y="628"/>
                </a:cxn>
                <a:cxn ang="0">
                  <a:pos x="198" y="638"/>
                </a:cxn>
                <a:cxn ang="0">
                  <a:pos x="234" y="654"/>
                </a:cxn>
                <a:cxn ang="0">
                  <a:pos x="274" y="664"/>
                </a:cxn>
                <a:cxn ang="0">
                  <a:pos x="318" y="670"/>
                </a:cxn>
                <a:cxn ang="0">
                  <a:pos x="362" y="670"/>
                </a:cxn>
                <a:cxn ang="0">
                  <a:pos x="406" y="664"/>
                </a:cxn>
                <a:cxn ang="0">
                  <a:pos x="444" y="654"/>
                </a:cxn>
                <a:cxn ang="0">
                  <a:pos x="478" y="638"/>
                </a:cxn>
                <a:cxn ang="0">
                  <a:pos x="492" y="620"/>
                </a:cxn>
                <a:cxn ang="0">
                  <a:pos x="650" y="454"/>
                </a:cxn>
                <a:cxn ang="0">
                  <a:pos x="676" y="454"/>
                </a:cxn>
                <a:cxn ang="0">
                  <a:pos x="686" y="444"/>
                </a:cxn>
                <a:cxn ang="0">
                  <a:pos x="690" y="428"/>
                </a:cxn>
                <a:cxn ang="0">
                  <a:pos x="686" y="412"/>
                </a:cxn>
                <a:cxn ang="0">
                  <a:pos x="676" y="398"/>
                </a:cxn>
                <a:cxn ang="0">
                  <a:pos x="684" y="386"/>
                </a:cxn>
                <a:cxn ang="0">
                  <a:pos x="694" y="360"/>
                </a:cxn>
                <a:cxn ang="0">
                  <a:pos x="694" y="332"/>
                </a:cxn>
                <a:cxn ang="0">
                  <a:pos x="684" y="308"/>
                </a:cxn>
                <a:cxn ang="0">
                  <a:pos x="676" y="298"/>
                </a:cxn>
              </a:cxnLst>
              <a:rect l="0" t="0" r="r" b="b"/>
              <a:pathLst>
                <a:path w="694" h="670">
                  <a:moveTo>
                    <a:pt x="676" y="298"/>
                  </a:moveTo>
                  <a:lnTo>
                    <a:pt x="676" y="298"/>
                  </a:lnTo>
                  <a:lnTo>
                    <a:pt x="684" y="288"/>
                  </a:lnTo>
                  <a:lnTo>
                    <a:pt x="688" y="276"/>
                  </a:lnTo>
                  <a:lnTo>
                    <a:pt x="692" y="262"/>
                  </a:lnTo>
                  <a:lnTo>
                    <a:pt x="694" y="246"/>
                  </a:lnTo>
                  <a:lnTo>
                    <a:pt x="692" y="232"/>
                  </a:lnTo>
                  <a:lnTo>
                    <a:pt x="688" y="216"/>
                  </a:lnTo>
                  <a:lnTo>
                    <a:pt x="684" y="202"/>
                  </a:lnTo>
                  <a:lnTo>
                    <a:pt x="676" y="192"/>
                  </a:lnTo>
                  <a:lnTo>
                    <a:pt x="676" y="192"/>
                  </a:lnTo>
                  <a:lnTo>
                    <a:pt x="684" y="180"/>
                  </a:lnTo>
                  <a:lnTo>
                    <a:pt x="688" y="166"/>
                  </a:lnTo>
                  <a:lnTo>
                    <a:pt x="692" y="152"/>
                  </a:lnTo>
                  <a:lnTo>
                    <a:pt x="694" y="136"/>
                  </a:lnTo>
                  <a:lnTo>
                    <a:pt x="692" y="122"/>
                  </a:lnTo>
                  <a:lnTo>
                    <a:pt x="688" y="108"/>
                  </a:lnTo>
                  <a:lnTo>
                    <a:pt x="684" y="9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82" y="76"/>
                  </a:lnTo>
                  <a:lnTo>
                    <a:pt x="688" y="64"/>
                  </a:lnTo>
                  <a:lnTo>
                    <a:pt x="690" y="54"/>
                  </a:lnTo>
                  <a:lnTo>
                    <a:pt x="692" y="42"/>
                  </a:lnTo>
                  <a:lnTo>
                    <a:pt x="692" y="30"/>
                  </a:lnTo>
                  <a:lnTo>
                    <a:pt x="688" y="18"/>
                  </a:lnTo>
                  <a:lnTo>
                    <a:pt x="684" y="8"/>
                  </a:lnTo>
                  <a:lnTo>
                    <a:pt x="6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6" y="50"/>
                  </a:lnTo>
                  <a:lnTo>
                    <a:pt x="10" y="5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0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28"/>
                  </a:lnTo>
                  <a:lnTo>
                    <a:pt x="4" y="140"/>
                  </a:lnTo>
                  <a:lnTo>
                    <a:pt x="10" y="15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0" y="174"/>
                  </a:lnTo>
                  <a:lnTo>
                    <a:pt x="6" y="186"/>
                  </a:lnTo>
                  <a:lnTo>
                    <a:pt x="2" y="202"/>
                  </a:lnTo>
                  <a:lnTo>
                    <a:pt x="2" y="216"/>
                  </a:lnTo>
                  <a:lnTo>
                    <a:pt x="4" y="230"/>
                  </a:lnTo>
                  <a:lnTo>
                    <a:pt x="6" y="244"/>
                  </a:lnTo>
                  <a:lnTo>
                    <a:pt x="10" y="25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8" y="278"/>
                  </a:lnTo>
                  <a:lnTo>
                    <a:pt x="4" y="29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2" y="332"/>
                  </a:lnTo>
                  <a:lnTo>
                    <a:pt x="4" y="344"/>
                  </a:lnTo>
                  <a:lnTo>
                    <a:pt x="8" y="356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10" y="378"/>
                  </a:lnTo>
                  <a:lnTo>
                    <a:pt x="4" y="390"/>
                  </a:lnTo>
                  <a:lnTo>
                    <a:pt x="2" y="402"/>
                  </a:lnTo>
                  <a:lnTo>
                    <a:pt x="2" y="414"/>
                  </a:lnTo>
                  <a:lnTo>
                    <a:pt x="2" y="426"/>
                  </a:lnTo>
                  <a:lnTo>
                    <a:pt x="4" y="436"/>
                  </a:lnTo>
                  <a:lnTo>
                    <a:pt x="10" y="446"/>
                  </a:lnTo>
                  <a:lnTo>
                    <a:pt x="16" y="454"/>
                  </a:lnTo>
                  <a:lnTo>
                    <a:pt x="50" y="454"/>
                  </a:lnTo>
                  <a:lnTo>
                    <a:pt x="134" y="620"/>
                  </a:lnTo>
                  <a:lnTo>
                    <a:pt x="184" y="620"/>
                  </a:lnTo>
                  <a:lnTo>
                    <a:pt x="184" y="628"/>
                  </a:lnTo>
                  <a:lnTo>
                    <a:pt x="184" y="628"/>
                  </a:lnTo>
                  <a:lnTo>
                    <a:pt x="198" y="638"/>
                  </a:lnTo>
                  <a:lnTo>
                    <a:pt x="214" y="646"/>
                  </a:lnTo>
                  <a:lnTo>
                    <a:pt x="234" y="654"/>
                  </a:lnTo>
                  <a:lnTo>
                    <a:pt x="252" y="660"/>
                  </a:lnTo>
                  <a:lnTo>
                    <a:pt x="274" y="664"/>
                  </a:lnTo>
                  <a:lnTo>
                    <a:pt x="296" y="668"/>
                  </a:lnTo>
                  <a:lnTo>
                    <a:pt x="318" y="670"/>
                  </a:lnTo>
                  <a:lnTo>
                    <a:pt x="340" y="670"/>
                  </a:lnTo>
                  <a:lnTo>
                    <a:pt x="362" y="670"/>
                  </a:lnTo>
                  <a:lnTo>
                    <a:pt x="384" y="668"/>
                  </a:lnTo>
                  <a:lnTo>
                    <a:pt x="406" y="664"/>
                  </a:lnTo>
                  <a:lnTo>
                    <a:pt x="426" y="660"/>
                  </a:lnTo>
                  <a:lnTo>
                    <a:pt x="444" y="654"/>
                  </a:lnTo>
                  <a:lnTo>
                    <a:pt x="462" y="646"/>
                  </a:lnTo>
                  <a:lnTo>
                    <a:pt x="478" y="638"/>
                  </a:lnTo>
                  <a:lnTo>
                    <a:pt x="492" y="628"/>
                  </a:lnTo>
                  <a:lnTo>
                    <a:pt x="492" y="620"/>
                  </a:lnTo>
                  <a:lnTo>
                    <a:pt x="546" y="620"/>
                  </a:lnTo>
                  <a:lnTo>
                    <a:pt x="650" y="454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82" y="450"/>
                  </a:lnTo>
                  <a:lnTo>
                    <a:pt x="686" y="444"/>
                  </a:lnTo>
                  <a:lnTo>
                    <a:pt x="690" y="436"/>
                  </a:lnTo>
                  <a:lnTo>
                    <a:pt x="690" y="428"/>
                  </a:lnTo>
                  <a:lnTo>
                    <a:pt x="690" y="420"/>
                  </a:lnTo>
                  <a:lnTo>
                    <a:pt x="686" y="412"/>
                  </a:lnTo>
                  <a:lnTo>
                    <a:pt x="682" y="404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84" y="386"/>
                  </a:lnTo>
                  <a:lnTo>
                    <a:pt x="690" y="374"/>
                  </a:lnTo>
                  <a:lnTo>
                    <a:pt x="694" y="360"/>
                  </a:lnTo>
                  <a:lnTo>
                    <a:pt x="694" y="346"/>
                  </a:lnTo>
                  <a:lnTo>
                    <a:pt x="694" y="332"/>
                  </a:lnTo>
                  <a:lnTo>
                    <a:pt x="690" y="318"/>
                  </a:lnTo>
                  <a:lnTo>
                    <a:pt x="684" y="308"/>
                  </a:lnTo>
                  <a:lnTo>
                    <a:pt x="676" y="298"/>
                  </a:lnTo>
                  <a:lnTo>
                    <a:pt x="676" y="2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800" b="1"/>
            </a:p>
          </p:txBody>
        </p:sp>
        <p:sp>
          <p:nvSpPr>
            <p:cNvPr id="70" name="Freihandform 45"/>
            <p:cNvSpPr>
              <a:spLocks noEditPoints="1"/>
            </p:cNvSpPr>
            <p:nvPr/>
          </p:nvSpPr>
          <p:spPr bwMode="auto">
            <a:xfrm>
              <a:off x="5102225" y="1727200"/>
              <a:ext cx="2289175" cy="2886075"/>
            </a:xfrm>
            <a:custGeom>
              <a:avLst/>
              <a:gdLst/>
              <a:ahLst/>
              <a:cxnLst>
                <a:cxn ang="0">
                  <a:pos x="354" y="1670"/>
                </a:cxn>
                <a:cxn ang="0">
                  <a:pos x="286" y="1428"/>
                </a:cxn>
                <a:cxn ang="0">
                  <a:pos x="180" y="1218"/>
                </a:cxn>
                <a:cxn ang="0">
                  <a:pos x="80" y="1062"/>
                </a:cxn>
                <a:cxn ang="0">
                  <a:pos x="22" y="904"/>
                </a:cxn>
                <a:cxn ang="0">
                  <a:pos x="0" y="732"/>
                </a:cxn>
                <a:cxn ang="0">
                  <a:pos x="0" y="710"/>
                </a:cxn>
                <a:cxn ang="0">
                  <a:pos x="26" y="546"/>
                </a:cxn>
                <a:cxn ang="0">
                  <a:pos x="94" y="370"/>
                </a:cxn>
                <a:cxn ang="0">
                  <a:pos x="194" y="226"/>
                </a:cxn>
                <a:cxn ang="0">
                  <a:pos x="320" y="118"/>
                </a:cxn>
                <a:cxn ang="0">
                  <a:pos x="466" y="44"/>
                </a:cxn>
                <a:cxn ang="0">
                  <a:pos x="622" y="6"/>
                </a:cxn>
                <a:cxn ang="0">
                  <a:pos x="718" y="0"/>
                </a:cxn>
                <a:cxn ang="0">
                  <a:pos x="876" y="16"/>
                </a:cxn>
                <a:cxn ang="0">
                  <a:pos x="1030" y="68"/>
                </a:cxn>
                <a:cxn ang="0">
                  <a:pos x="1168" y="156"/>
                </a:cxn>
                <a:cxn ang="0">
                  <a:pos x="1286" y="278"/>
                </a:cxn>
                <a:cxn ang="0">
                  <a:pos x="1376" y="434"/>
                </a:cxn>
                <a:cxn ang="0">
                  <a:pos x="1432" y="624"/>
                </a:cxn>
                <a:cxn ang="0">
                  <a:pos x="1442" y="714"/>
                </a:cxn>
                <a:cxn ang="0">
                  <a:pos x="1424" y="900"/>
                </a:cxn>
                <a:cxn ang="0">
                  <a:pos x="1354" y="1082"/>
                </a:cxn>
                <a:cxn ang="0">
                  <a:pos x="1298" y="1154"/>
                </a:cxn>
                <a:cxn ang="0">
                  <a:pos x="1174" y="1348"/>
                </a:cxn>
                <a:cxn ang="0">
                  <a:pos x="1090" y="1570"/>
                </a:cxn>
                <a:cxn ang="0">
                  <a:pos x="1066" y="1758"/>
                </a:cxn>
                <a:cxn ang="0">
                  <a:pos x="368" y="1818"/>
                </a:cxn>
                <a:cxn ang="0">
                  <a:pos x="994" y="1634"/>
                </a:cxn>
                <a:cxn ang="0">
                  <a:pos x="1064" y="1394"/>
                </a:cxn>
                <a:cxn ang="0">
                  <a:pos x="1180" y="1182"/>
                </a:cxn>
                <a:cxn ang="0">
                  <a:pos x="1286" y="1038"/>
                </a:cxn>
                <a:cxn ang="0">
                  <a:pos x="1346" y="882"/>
                </a:cxn>
                <a:cxn ang="0">
                  <a:pos x="1362" y="716"/>
                </a:cxn>
                <a:cxn ang="0">
                  <a:pos x="1336" y="564"/>
                </a:cxn>
                <a:cxn ang="0">
                  <a:pos x="1274" y="406"/>
                </a:cxn>
                <a:cxn ang="0">
                  <a:pos x="1182" y="280"/>
                </a:cxn>
                <a:cxn ang="0">
                  <a:pos x="1070" y="184"/>
                </a:cxn>
                <a:cxn ang="0">
                  <a:pos x="942" y="120"/>
                </a:cxn>
                <a:cxn ang="0">
                  <a:pos x="804" y="86"/>
                </a:cxn>
                <a:cxn ang="0">
                  <a:pos x="690" y="82"/>
                </a:cxn>
                <a:cxn ang="0">
                  <a:pos x="548" y="104"/>
                </a:cxn>
                <a:cxn ang="0">
                  <a:pos x="414" y="156"/>
                </a:cxn>
                <a:cxn ang="0">
                  <a:pos x="296" y="238"/>
                </a:cxn>
                <a:cxn ang="0">
                  <a:pos x="198" y="352"/>
                </a:cxn>
                <a:cxn ang="0">
                  <a:pos x="126" y="498"/>
                </a:cxn>
                <a:cxn ang="0">
                  <a:pos x="86" y="676"/>
                </a:cxn>
                <a:cxn ang="0">
                  <a:pos x="82" y="732"/>
                </a:cxn>
                <a:cxn ang="0">
                  <a:pos x="92" y="846"/>
                </a:cxn>
                <a:cxn ang="0">
                  <a:pos x="152" y="1026"/>
                </a:cxn>
                <a:cxn ang="0">
                  <a:pos x="292" y="1252"/>
                </a:cxn>
                <a:cxn ang="0">
                  <a:pos x="390" y="1474"/>
                </a:cxn>
                <a:cxn ang="0">
                  <a:pos x="444" y="1736"/>
                </a:cxn>
              </a:cxnLst>
              <a:rect l="0" t="0" r="r" b="b"/>
              <a:pathLst>
                <a:path w="1442" h="1818">
                  <a:moveTo>
                    <a:pt x="368" y="1818"/>
                  </a:moveTo>
                  <a:lnTo>
                    <a:pt x="366" y="1778"/>
                  </a:lnTo>
                  <a:lnTo>
                    <a:pt x="366" y="1778"/>
                  </a:lnTo>
                  <a:lnTo>
                    <a:pt x="362" y="1724"/>
                  </a:lnTo>
                  <a:lnTo>
                    <a:pt x="354" y="1670"/>
                  </a:lnTo>
                  <a:lnTo>
                    <a:pt x="346" y="1618"/>
                  </a:lnTo>
                  <a:lnTo>
                    <a:pt x="334" y="1568"/>
                  </a:lnTo>
                  <a:lnTo>
                    <a:pt x="320" y="1520"/>
                  </a:lnTo>
                  <a:lnTo>
                    <a:pt x="304" y="1474"/>
                  </a:lnTo>
                  <a:lnTo>
                    <a:pt x="286" y="1428"/>
                  </a:lnTo>
                  <a:lnTo>
                    <a:pt x="268" y="1384"/>
                  </a:lnTo>
                  <a:lnTo>
                    <a:pt x="246" y="1342"/>
                  </a:lnTo>
                  <a:lnTo>
                    <a:pt x="226" y="1300"/>
                  </a:lnTo>
                  <a:lnTo>
                    <a:pt x="202" y="1258"/>
                  </a:lnTo>
                  <a:lnTo>
                    <a:pt x="180" y="1218"/>
                  </a:lnTo>
                  <a:lnTo>
                    <a:pt x="132" y="1142"/>
                  </a:lnTo>
                  <a:lnTo>
                    <a:pt x="82" y="1068"/>
                  </a:lnTo>
                  <a:lnTo>
                    <a:pt x="82" y="1068"/>
                  </a:lnTo>
                  <a:lnTo>
                    <a:pt x="80" y="1066"/>
                  </a:lnTo>
                  <a:lnTo>
                    <a:pt x="80" y="1062"/>
                  </a:lnTo>
                  <a:lnTo>
                    <a:pt x="80" y="1062"/>
                  </a:lnTo>
                  <a:lnTo>
                    <a:pt x="62" y="1024"/>
                  </a:lnTo>
                  <a:lnTo>
                    <a:pt x="48" y="986"/>
                  </a:lnTo>
                  <a:lnTo>
                    <a:pt x="34" y="946"/>
                  </a:lnTo>
                  <a:lnTo>
                    <a:pt x="22" y="904"/>
                  </a:lnTo>
                  <a:lnTo>
                    <a:pt x="14" y="862"/>
                  </a:lnTo>
                  <a:lnTo>
                    <a:pt x="6" y="820"/>
                  </a:lnTo>
                  <a:lnTo>
                    <a:pt x="2" y="77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2" y="714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4" y="668"/>
                  </a:lnTo>
                  <a:lnTo>
                    <a:pt x="10" y="626"/>
                  </a:lnTo>
                  <a:lnTo>
                    <a:pt x="18" y="584"/>
                  </a:lnTo>
                  <a:lnTo>
                    <a:pt x="26" y="546"/>
                  </a:lnTo>
                  <a:lnTo>
                    <a:pt x="36" y="508"/>
                  </a:lnTo>
                  <a:lnTo>
                    <a:pt x="48" y="472"/>
                  </a:lnTo>
                  <a:lnTo>
                    <a:pt x="62" y="436"/>
                  </a:lnTo>
                  <a:lnTo>
                    <a:pt x="76" y="402"/>
                  </a:lnTo>
                  <a:lnTo>
                    <a:pt x="94" y="370"/>
                  </a:lnTo>
                  <a:lnTo>
                    <a:pt x="110" y="338"/>
                  </a:lnTo>
                  <a:lnTo>
                    <a:pt x="130" y="308"/>
                  </a:lnTo>
                  <a:lnTo>
                    <a:pt x="150" y="280"/>
                  </a:lnTo>
                  <a:lnTo>
                    <a:pt x="172" y="252"/>
                  </a:lnTo>
                  <a:lnTo>
                    <a:pt x="194" y="226"/>
                  </a:lnTo>
                  <a:lnTo>
                    <a:pt x="218" y="202"/>
                  </a:lnTo>
                  <a:lnTo>
                    <a:pt x="242" y="180"/>
                  </a:lnTo>
                  <a:lnTo>
                    <a:pt x="266" y="158"/>
                  </a:lnTo>
                  <a:lnTo>
                    <a:pt x="294" y="138"/>
                  </a:lnTo>
                  <a:lnTo>
                    <a:pt x="320" y="118"/>
                  </a:lnTo>
                  <a:lnTo>
                    <a:pt x="348" y="100"/>
                  </a:lnTo>
                  <a:lnTo>
                    <a:pt x="376" y="84"/>
                  </a:lnTo>
                  <a:lnTo>
                    <a:pt x="406" y="70"/>
                  </a:lnTo>
                  <a:lnTo>
                    <a:pt x="436" y="56"/>
                  </a:lnTo>
                  <a:lnTo>
                    <a:pt x="466" y="44"/>
                  </a:lnTo>
                  <a:lnTo>
                    <a:pt x="496" y="34"/>
                  </a:lnTo>
                  <a:lnTo>
                    <a:pt x="526" y="24"/>
                  </a:lnTo>
                  <a:lnTo>
                    <a:pt x="558" y="16"/>
                  </a:lnTo>
                  <a:lnTo>
                    <a:pt x="590" y="10"/>
                  </a:lnTo>
                  <a:lnTo>
                    <a:pt x="622" y="6"/>
                  </a:lnTo>
                  <a:lnTo>
                    <a:pt x="654" y="2"/>
                  </a:lnTo>
                  <a:lnTo>
                    <a:pt x="68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50" y="0"/>
                  </a:lnTo>
                  <a:lnTo>
                    <a:pt x="782" y="2"/>
                  </a:lnTo>
                  <a:lnTo>
                    <a:pt x="814" y="6"/>
                  </a:lnTo>
                  <a:lnTo>
                    <a:pt x="846" y="10"/>
                  </a:lnTo>
                  <a:lnTo>
                    <a:pt x="876" y="16"/>
                  </a:lnTo>
                  <a:lnTo>
                    <a:pt x="908" y="24"/>
                  </a:lnTo>
                  <a:lnTo>
                    <a:pt x="940" y="34"/>
                  </a:lnTo>
                  <a:lnTo>
                    <a:pt x="970" y="44"/>
                  </a:lnTo>
                  <a:lnTo>
                    <a:pt x="1000" y="56"/>
                  </a:lnTo>
                  <a:lnTo>
                    <a:pt x="1030" y="68"/>
                  </a:lnTo>
                  <a:lnTo>
                    <a:pt x="1058" y="84"/>
                  </a:lnTo>
                  <a:lnTo>
                    <a:pt x="1088" y="100"/>
                  </a:lnTo>
                  <a:lnTo>
                    <a:pt x="1114" y="118"/>
                  </a:lnTo>
                  <a:lnTo>
                    <a:pt x="1142" y="136"/>
                  </a:lnTo>
                  <a:lnTo>
                    <a:pt x="1168" y="156"/>
                  </a:lnTo>
                  <a:lnTo>
                    <a:pt x="1194" y="178"/>
                  </a:lnTo>
                  <a:lnTo>
                    <a:pt x="1218" y="200"/>
                  </a:lnTo>
                  <a:lnTo>
                    <a:pt x="1242" y="226"/>
                  </a:lnTo>
                  <a:lnTo>
                    <a:pt x="1264" y="250"/>
                  </a:lnTo>
                  <a:lnTo>
                    <a:pt x="1286" y="278"/>
                  </a:lnTo>
                  <a:lnTo>
                    <a:pt x="1306" y="306"/>
                  </a:lnTo>
                  <a:lnTo>
                    <a:pt x="1326" y="336"/>
                  </a:lnTo>
                  <a:lnTo>
                    <a:pt x="1344" y="368"/>
                  </a:lnTo>
                  <a:lnTo>
                    <a:pt x="1362" y="400"/>
                  </a:lnTo>
                  <a:lnTo>
                    <a:pt x="1376" y="434"/>
                  </a:lnTo>
                  <a:lnTo>
                    <a:pt x="1390" y="470"/>
                  </a:lnTo>
                  <a:lnTo>
                    <a:pt x="1404" y="506"/>
                  </a:lnTo>
                  <a:lnTo>
                    <a:pt x="1414" y="544"/>
                  </a:lnTo>
                  <a:lnTo>
                    <a:pt x="1424" y="584"/>
                  </a:lnTo>
                  <a:lnTo>
                    <a:pt x="1432" y="624"/>
                  </a:lnTo>
                  <a:lnTo>
                    <a:pt x="1438" y="666"/>
                  </a:lnTo>
                  <a:lnTo>
                    <a:pt x="1442" y="710"/>
                  </a:lnTo>
                  <a:lnTo>
                    <a:pt x="1442" y="710"/>
                  </a:lnTo>
                  <a:lnTo>
                    <a:pt x="1442" y="712"/>
                  </a:lnTo>
                  <a:lnTo>
                    <a:pt x="1442" y="714"/>
                  </a:lnTo>
                  <a:lnTo>
                    <a:pt x="1442" y="714"/>
                  </a:lnTo>
                  <a:lnTo>
                    <a:pt x="1442" y="760"/>
                  </a:lnTo>
                  <a:lnTo>
                    <a:pt x="1438" y="806"/>
                  </a:lnTo>
                  <a:lnTo>
                    <a:pt x="1434" y="854"/>
                  </a:lnTo>
                  <a:lnTo>
                    <a:pt x="1424" y="900"/>
                  </a:lnTo>
                  <a:lnTo>
                    <a:pt x="1412" y="946"/>
                  </a:lnTo>
                  <a:lnTo>
                    <a:pt x="1398" y="992"/>
                  </a:lnTo>
                  <a:lnTo>
                    <a:pt x="1378" y="1036"/>
                  </a:lnTo>
                  <a:lnTo>
                    <a:pt x="1354" y="1082"/>
                  </a:lnTo>
                  <a:lnTo>
                    <a:pt x="1354" y="1082"/>
                  </a:lnTo>
                  <a:lnTo>
                    <a:pt x="1352" y="1084"/>
                  </a:lnTo>
                  <a:lnTo>
                    <a:pt x="1350" y="1086"/>
                  </a:lnTo>
                  <a:lnTo>
                    <a:pt x="1350" y="1086"/>
                  </a:lnTo>
                  <a:lnTo>
                    <a:pt x="1324" y="1120"/>
                  </a:lnTo>
                  <a:lnTo>
                    <a:pt x="1298" y="1154"/>
                  </a:lnTo>
                  <a:lnTo>
                    <a:pt x="1270" y="1190"/>
                  </a:lnTo>
                  <a:lnTo>
                    <a:pt x="1246" y="1228"/>
                  </a:lnTo>
                  <a:lnTo>
                    <a:pt x="1220" y="1266"/>
                  </a:lnTo>
                  <a:lnTo>
                    <a:pt x="1198" y="1308"/>
                  </a:lnTo>
                  <a:lnTo>
                    <a:pt x="1174" y="1348"/>
                  </a:lnTo>
                  <a:lnTo>
                    <a:pt x="1154" y="1392"/>
                  </a:lnTo>
                  <a:lnTo>
                    <a:pt x="1134" y="1436"/>
                  </a:lnTo>
                  <a:lnTo>
                    <a:pt x="1118" y="1480"/>
                  </a:lnTo>
                  <a:lnTo>
                    <a:pt x="1102" y="1524"/>
                  </a:lnTo>
                  <a:lnTo>
                    <a:pt x="1090" y="1570"/>
                  </a:lnTo>
                  <a:lnTo>
                    <a:pt x="1080" y="1618"/>
                  </a:lnTo>
                  <a:lnTo>
                    <a:pt x="1072" y="1664"/>
                  </a:lnTo>
                  <a:lnTo>
                    <a:pt x="1068" y="1712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76"/>
                  </a:lnTo>
                  <a:lnTo>
                    <a:pt x="1066" y="1776"/>
                  </a:lnTo>
                  <a:lnTo>
                    <a:pt x="1068" y="1818"/>
                  </a:lnTo>
                  <a:lnTo>
                    <a:pt x="368" y="1818"/>
                  </a:lnTo>
                  <a:lnTo>
                    <a:pt x="368" y="1818"/>
                  </a:lnTo>
                  <a:close/>
                  <a:moveTo>
                    <a:pt x="986" y="1736"/>
                  </a:moveTo>
                  <a:lnTo>
                    <a:pt x="986" y="1736"/>
                  </a:lnTo>
                  <a:lnTo>
                    <a:pt x="988" y="1686"/>
                  </a:lnTo>
                  <a:lnTo>
                    <a:pt x="994" y="1634"/>
                  </a:lnTo>
                  <a:lnTo>
                    <a:pt x="1004" y="1584"/>
                  </a:lnTo>
                  <a:lnTo>
                    <a:pt x="1016" y="1536"/>
                  </a:lnTo>
                  <a:lnTo>
                    <a:pt x="1030" y="1488"/>
                  </a:lnTo>
                  <a:lnTo>
                    <a:pt x="1046" y="1440"/>
                  </a:lnTo>
                  <a:lnTo>
                    <a:pt x="1064" y="1394"/>
                  </a:lnTo>
                  <a:lnTo>
                    <a:pt x="1084" y="1350"/>
                  </a:lnTo>
                  <a:lnTo>
                    <a:pt x="1106" y="1306"/>
                  </a:lnTo>
                  <a:lnTo>
                    <a:pt x="1130" y="1262"/>
                  </a:lnTo>
                  <a:lnTo>
                    <a:pt x="1154" y="1222"/>
                  </a:lnTo>
                  <a:lnTo>
                    <a:pt x="1180" y="1182"/>
                  </a:lnTo>
                  <a:lnTo>
                    <a:pt x="1206" y="1144"/>
                  </a:lnTo>
                  <a:lnTo>
                    <a:pt x="1232" y="1106"/>
                  </a:lnTo>
                  <a:lnTo>
                    <a:pt x="1260" y="1070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306" y="1000"/>
                  </a:lnTo>
                  <a:lnTo>
                    <a:pt x="1322" y="960"/>
                  </a:lnTo>
                  <a:lnTo>
                    <a:pt x="1336" y="922"/>
                  </a:lnTo>
                  <a:lnTo>
                    <a:pt x="1346" y="882"/>
                  </a:lnTo>
                  <a:lnTo>
                    <a:pt x="1352" y="842"/>
                  </a:lnTo>
                  <a:lnTo>
                    <a:pt x="1358" y="800"/>
                  </a:lnTo>
                  <a:lnTo>
                    <a:pt x="1360" y="758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58" y="676"/>
                  </a:lnTo>
                  <a:lnTo>
                    <a:pt x="1352" y="638"/>
                  </a:lnTo>
                  <a:lnTo>
                    <a:pt x="1344" y="600"/>
                  </a:lnTo>
                  <a:lnTo>
                    <a:pt x="1336" y="564"/>
                  </a:lnTo>
                  <a:lnTo>
                    <a:pt x="1326" y="530"/>
                  </a:lnTo>
                  <a:lnTo>
                    <a:pt x="1314" y="498"/>
                  </a:lnTo>
                  <a:lnTo>
                    <a:pt x="1302" y="466"/>
                  </a:lnTo>
                  <a:lnTo>
                    <a:pt x="1288" y="436"/>
                  </a:lnTo>
                  <a:lnTo>
                    <a:pt x="1274" y="406"/>
                  </a:lnTo>
                  <a:lnTo>
                    <a:pt x="1256" y="378"/>
                  </a:lnTo>
                  <a:lnTo>
                    <a:pt x="1240" y="352"/>
                  </a:lnTo>
                  <a:lnTo>
                    <a:pt x="1222" y="326"/>
                  </a:lnTo>
                  <a:lnTo>
                    <a:pt x="1202" y="302"/>
                  </a:lnTo>
                  <a:lnTo>
                    <a:pt x="1182" y="280"/>
                  </a:lnTo>
                  <a:lnTo>
                    <a:pt x="1162" y="258"/>
                  </a:lnTo>
                  <a:lnTo>
                    <a:pt x="1140" y="238"/>
                  </a:lnTo>
                  <a:lnTo>
                    <a:pt x="1118" y="218"/>
                  </a:lnTo>
                  <a:lnTo>
                    <a:pt x="1094" y="200"/>
                  </a:lnTo>
                  <a:lnTo>
                    <a:pt x="1070" y="184"/>
                  </a:lnTo>
                  <a:lnTo>
                    <a:pt x="1046" y="170"/>
                  </a:lnTo>
                  <a:lnTo>
                    <a:pt x="1020" y="154"/>
                  </a:lnTo>
                  <a:lnTo>
                    <a:pt x="994" y="142"/>
                  </a:lnTo>
                  <a:lnTo>
                    <a:pt x="968" y="130"/>
                  </a:lnTo>
                  <a:lnTo>
                    <a:pt x="942" y="120"/>
                  </a:lnTo>
                  <a:lnTo>
                    <a:pt x="914" y="112"/>
                  </a:lnTo>
                  <a:lnTo>
                    <a:pt x="888" y="104"/>
                  </a:lnTo>
                  <a:lnTo>
                    <a:pt x="860" y="96"/>
                  </a:lnTo>
                  <a:lnTo>
                    <a:pt x="832" y="90"/>
                  </a:lnTo>
                  <a:lnTo>
                    <a:pt x="804" y="86"/>
                  </a:lnTo>
                  <a:lnTo>
                    <a:pt x="774" y="84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690" y="82"/>
                  </a:lnTo>
                  <a:lnTo>
                    <a:pt x="660" y="84"/>
                  </a:lnTo>
                  <a:lnTo>
                    <a:pt x="632" y="86"/>
                  </a:lnTo>
                  <a:lnTo>
                    <a:pt x="604" y="90"/>
                  </a:lnTo>
                  <a:lnTo>
                    <a:pt x="576" y="96"/>
                  </a:lnTo>
                  <a:lnTo>
                    <a:pt x="548" y="104"/>
                  </a:lnTo>
                  <a:lnTo>
                    <a:pt x="520" y="112"/>
                  </a:lnTo>
                  <a:lnTo>
                    <a:pt x="494" y="120"/>
                  </a:lnTo>
                  <a:lnTo>
                    <a:pt x="466" y="130"/>
                  </a:lnTo>
                  <a:lnTo>
                    <a:pt x="440" y="142"/>
                  </a:lnTo>
                  <a:lnTo>
                    <a:pt x="414" y="156"/>
                  </a:lnTo>
                  <a:lnTo>
                    <a:pt x="390" y="170"/>
                  </a:lnTo>
                  <a:lnTo>
                    <a:pt x="366" y="184"/>
                  </a:lnTo>
                  <a:lnTo>
                    <a:pt x="342" y="202"/>
                  </a:lnTo>
                  <a:lnTo>
                    <a:pt x="318" y="220"/>
                  </a:lnTo>
                  <a:lnTo>
                    <a:pt x="296" y="238"/>
                  </a:lnTo>
                  <a:lnTo>
                    <a:pt x="274" y="258"/>
                  </a:lnTo>
                  <a:lnTo>
                    <a:pt x="254" y="280"/>
                  </a:lnTo>
                  <a:lnTo>
                    <a:pt x="234" y="304"/>
                  </a:lnTo>
                  <a:lnTo>
                    <a:pt x="216" y="328"/>
                  </a:lnTo>
                  <a:lnTo>
                    <a:pt x="198" y="352"/>
                  </a:lnTo>
                  <a:lnTo>
                    <a:pt x="180" y="380"/>
                  </a:lnTo>
                  <a:lnTo>
                    <a:pt x="164" y="406"/>
                  </a:lnTo>
                  <a:lnTo>
                    <a:pt x="150" y="436"/>
                  </a:lnTo>
                  <a:lnTo>
                    <a:pt x="138" y="466"/>
                  </a:lnTo>
                  <a:lnTo>
                    <a:pt x="126" y="498"/>
                  </a:lnTo>
                  <a:lnTo>
                    <a:pt x="114" y="530"/>
                  </a:lnTo>
                  <a:lnTo>
                    <a:pt x="104" y="566"/>
                  </a:lnTo>
                  <a:lnTo>
                    <a:pt x="96" y="600"/>
                  </a:lnTo>
                  <a:lnTo>
                    <a:pt x="90" y="638"/>
                  </a:lnTo>
                  <a:lnTo>
                    <a:pt x="86" y="676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72"/>
                  </a:lnTo>
                  <a:lnTo>
                    <a:pt x="86" y="808"/>
                  </a:lnTo>
                  <a:lnTo>
                    <a:pt x="92" y="846"/>
                  </a:lnTo>
                  <a:lnTo>
                    <a:pt x="100" y="882"/>
                  </a:lnTo>
                  <a:lnTo>
                    <a:pt x="112" y="920"/>
                  </a:lnTo>
                  <a:lnTo>
                    <a:pt x="124" y="956"/>
                  </a:lnTo>
                  <a:lnTo>
                    <a:pt x="136" y="990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98" y="1098"/>
                  </a:lnTo>
                  <a:lnTo>
                    <a:pt x="246" y="1172"/>
                  </a:lnTo>
                  <a:lnTo>
                    <a:pt x="292" y="1252"/>
                  </a:lnTo>
                  <a:lnTo>
                    <a:pt x="314" y="1294"/>
                  </a:lnTo>
                  <a:lnTo>
                    <a:pt x="334" y="1338"/>
                  </a:lnTo>
                  <a:lnTo>
                    <a:pt x="354" y="1382"/>
                  </a:lnTo>
                  <a:lnTo>
                    <a:pt x="374" y="1428"/>
                  </a:lnTo>
                  <a:lnTo>
                    <a:pt x="390" y="1474"/>
                  </a:lnTo>
                  <a:lnTo>
                    <a:pt x="406" y="1524"/>
                  </a:lnTo>
                  <a:lnTo>
                    <a:pt x="418" y="1574"/>
                  </a:lnTo>
                  <a:lnTo>
                    <a:pt x="430" y="1626"/>
                  </a:lnTo>
                  <a:lnTo>
                    <a:pt x="438" y="1680"/>
                  </a:lnTo>
                  <a:lnTo>
                    <a:pt x="444" y="1736"/>
                  </a:lnTo>
                  <a:lnTo>
                    <a:pt x="444" y="1736"/>
                  </a:lnTo>
                  <a:lnTo>
                    <a:pt x="986" y="1736"/>
                  </a:lnTo>
                  <a:lnTo>
                    <a:pt x="986" y="173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sp>
        <p:nvSpPr>
          <p:cNvPr id="71" name="Freihandform 71" descr="Zahnradsymbol"/>
          <p:cNvSpPr>
            <a:spLocks noEditPoints="1"/>
          </p:cNvSpPr>
          <p:nvPr userDrawn="1"/>
        </p:nvSpPr>
        <p:spPr bwMode="auto">
          <a:xfrm>
            <a:off x="2574221" y="2465504"/>
            <a:ext cx="828170" cy="813111"/>
          </a:xfrm>
          <a:custGeom>
            <a:avLst/>
            <a:gdLst/>
            <a:ahLst/>
            <a:cxnLst>
              <a:cxn ang="0">
                <a:pos x="2762" y="601"/>
              </a:cxn>
              <a:cxn ang="0">
                <a:pos x="2283" y="0"/>
              </a:cxn>
              <a:cxn ang="0">
                <a:pos x="1262" y="325"/>
              </a:cxn>
              <a:cxn ang="0">
                <a:pos x="1219" y="1087"/>
              </a:cxn>
              <a:cxn ang="0">
                <a:pos x="1440" y="1801"/>
              </a:cxn>
              <a:cxn ang="0">
                <a:pos x="1919" y="2402"/>
              </a:cxn>
              <a:cxn ang="0">
                <a:pos x="2940" y="2077"/>
              </a:cxn>
              <a:cxn ang="0">
                <a:pos x="2983" y="1315"/>
              </a:cxn>
              <a:cxn ang="0">
                <a:pos x="2058" y="1619"/>
              </a:cxn>
              <a:cxn ang="0">
                <a:pos x="1957" y="1595"/>
              </a:cxn>
              <a:cxn ang="0">
                <a:pos x="1866" y="1549"/>
              </a:cxn>
              <a:cxn ang="0">
                <a:pos x="1790" y="1483"/>
              </a:cxn>
              <a:cxn ang="0">
                <a:pos x="1732" y="1401"/>
              </a:cxn>
              <a:cxn ang="0">
                <a:pos x="1694" y="1306"/>
              </a:cxn>
              <a:cxn ang="0">
                <a:pos x="1681" y="1201"/>
              </a:cxn>
              <a:cxn ang="0">
                <a:pos x="1690" y="1117"/>
              </a:cxn>
              <a:cxn ang="0">
                <a:pos x="1723" y="1019"/>
              </a:cxn>
              <a:cxn ang="0">
                <a:pos x="1777" y="935"/>
              </a:cxn>
              <a:cxn ang="0">
                <a:pos x="1850" y="865"/>
              </a:cxn>
              <a:cxn ang="0">
                <a:pos x="1937" y="814"/>
              </a:cxn>
              <a:cxn ang="0">
                <a:pos x="2037" y="786"/>
              </a:cxn>
              <a:cxn ang="0">
                <a:pos x="2122" y="782"/>
              </a:cxn>
              <a:cxn ang="0">
                <a:pos x="2225" y="801"/>
              </a:cxn>
              <a:cxn ang="0">
                <a:pos x="2318" y="842"/>
              </a:cxn>
              <a:cxn ang="0">
                <a:pos x="2397" y="905"/>
              </a:cxn>
              <a:cxn ang="0">
                <a:pos x="2460" y="984"/>
              </a:cxn>
              <a:cxn ang="0">
                <a:pos x="2501" y="1077"/>
              </a:cxn>
              <a:cxn ang="0">
                <a:pos x="2520" y="1179"/>
              </a:cxn>
              <a:cxn ang="0">
                <a:pos x="2516" y="1265"/>
              </a:cxn>
              <a:cxn ang="0">
                <a:pos x="2488" y="1365"/>
              </a:cxn>
              <a:cxn ang="0">
                <a:pos x="2437" y="1452"/>
              </a:cxn>
              <a:cxn ang="0">
                <a:pos x="2367" y="1525"/>
              </a:cxn>
              <a:cxn ang="0">
                <a:pos x="2283" y="1579"/>
              </a:cxn>
              <a:cxn ang="0">
                <a:pos x="2185" y="1612"/>
              </a:cxn>
              <a:cxn ang="0">
                <a:pos x="2101" y="1621"/>
              </a:cxn>
              <a:cxn ang="0">
                <a:pos x="1250" y="1981"/>
              </a:cxn>
              <a:cxn ang="0">
                <a:pos x="630" y="1776"/>
              </a:cxn>
              <a:cxn ang="0">
                <a:pos x="337" y="2137"/>
              </a:cxn>
              <a:cxn ang="0">
                <a:pos x="189" y="2567"/>
              </a:cxn>
              <a:cxn ang="0">
                <a:pos x="210" y="3034"/>
              </a:cxn>
              <a:cxn ang="0">
                <a:pos x="830" y="3240"/>
              </a:cxn>
              <a:cxn ang="0">
                <a:pos x="1123" y="2880"/>
              </a:cxn>
              <a:cxn ang="0">
                <a:pos x="1270" y="2450"/>
              </a:cxn>
              <a:cxn ang="0">
                <a:pos x="684" y="2676"/>
              </a:cxn>
              <a:cxn ang="0">
                <a:pos x="609" y="2640"/>
              </a:cxn>
              <a:cxn ang="0">
                <a:pos x="561" y="2575"/>
              </a:cxn>
              <a:cxn ang="0">
                <a:pos x="548" y="2508"/>
              </a:cxn>
              <a:cxn ang="0">
                <a:pos x="568" y="2427"/>
              </a:cxn>
              <a:cxn ang="0">
                <a:pos x="623" y="2366"/>
              </a:cxn>
              <a:cxn ang="0">
                <a:pos x="701" y="2338"/>
              </a:cxn>
              <a:cxn ang="0">
                <a:pos x="769" y="2345"/>
              </a:cxn>
              <a:cxn ang="0">
                <a:pos x="839" y="2388"/>
              </a:cxn>
              <a:cxn ang="0">
                <a:pos x="882" y="2458"/>
              </a:cxn>
              <a:cxn ang="0">
                <a:pos x="888" y="2526"/>
              </a:cxn>
              <a:cxn ang="0">
                <a:pos x="861" y="2604"/>
              </a:cxn>
              <a:cxn ang="0">
                <a:pos x="800" y="2658"/>
              </a:cxn>
              <a:cxn ang="0">
                <a:pos x="718" y="2679"/>
              </a:cxn>
            </a:cxnLst>
            <a:rect l="0" t="0" r="r" b="b"/>
            <a:pathLst>
              <a:path w="3300" h="3240">
                <a:moveTo>
                  <a:pt x="2988" y="1104"/>
                </a:moveTo>
                <a:lnTo>
                  <a:pt x="3300" y="1002"/>
                </a:lnTo>
                <a:lnTo>
                  <a:pt x="3193" y="674"/>
                </a:lnTo>
                <a:lnTo>
                  <a:pt x="2881" y="775"/>
                </a:lnTo>
                <a:lnTo>
                  <a:pt x="2762" y="601"/>
                </a:lnTo>
                <a:lnTo>
                  <a:pt x="2954" y="336"/>
                </a:lnTo>
                <a:lnTo>
                  <a:pt x="2674" y="133"/>
                </a:lnTo>
                <a:lnTo>
                  <a:pt x="2482" y="398"/>
                </a:lnTo>
                <a:lnTo>
                  <a:pt x="2283" y="327"/>
                </a:lnTo>
                <a:lnTo>
                  <a:pt x="2283" y="0"/>
                </a:lnTo>
                <a:lnTo>
                  <a:pt x="1937" y="0"/>
                </a:lnTo>
                <a:lnTo>
                  <a:pt x="1937" y="327"/>
                </a:lnTo>
                <a:lnTo>
                  <a:pt x="1734" y="387"/>
                </a:lnTo>
                <a:lnTo>
                  <a:pt x="1542" y="121"/>
                </a:lnTo>
                <a:lnTo>
                  <a:pt x="1262" y="325"/>
                </a:lnTo>
                <a:lnTo>
                  <a:pt x="1454" y="591"/>
                </a:lnTo>
                <a:lnTo>
                  <a:pt x="1326" y="758"/>
                </a:lnTo>
                <a:lnTo>
                  <a:pt x="1014" y="657"/>
                </a:lnTo>
                <a:lnTo>
                  <a:pt x="907" y="985"/>
                </a:lnTo>
                <a:lnTo>
                  <a:pt x="1219" y="1087"/>
                </a:lnTo>
                <a:lnTo>
                  <a:pt x="1214" y="1298"/>
                </a:lnTo>
                <a:lnTo>
                  <a:pt x="902" y="1399"/>
                </a:lnTo>
                <a:lnTo>
                  <a:pt x="1009" y="1728"/>
                </a:lnTo>
                <a:lnTo>
                  <a:pt x="1321" y="1627"/>
                </a:lnTo>
                <a:lnTo>
                  <a:pt x="1440" y="1801"/>
                </a:lnTo>
                <a:lnTo>
                  <a:pt x="1248" y="2066"/>
                </a:lnTo>
                <a:lnTo>
                  <a:pt x="1526" y="2269"/>
                </a:lnTo>
                <a:lnTo>
                  <a:pt x="1720" y="2004"/>
                </a:lnTo>
                <a:lnTo>
                  <a:pt x="1919" y="2075"/>
                </a:lnTo>
                <a:lnTo>
                  <a:pt x="1919" y="2402"/>
                </a:lnTo>
                <a:lnTo>
                  <a:pt x="2265" y="2403"/>
                </a:lnTo>
                <a:lnTo>
                  <a:pt x="2265" y="2075"/>
                </a:lnTo>
                <a:lnTo>
                  <a:pt x="2467" y="2015"/>
                </a:lnTo>
                <a:lnTo>
                  <a:pt x="2660" y="2281"/>
                </a:lnTo>
                <a:lnTo>
                  <a:pt x="2940" y="2077"/>
                </a:lnTo>
                <a:lnTo>
                  <a:pt x="2747" y="1811"/>
                </a:lnTo>
                <a:lnTo>
                  <a:pt x="2876" y="1645"/>
                </a:lnTo>
                <a:lnTo>
                  <a:pt x="3188" y="1746"/>
                </a:lnTo>
                <a:lnTo>
                  <a:pt x="3295" y="1416"/>
                </a:lnTo>
                <a:lnTo>
                  <a:pt x="2983" y="1315"/>
                </a:lnTo>
                <a:lnTo>
                  <a:pt x="2988" y="1104"/>
                </a:lnTo>
                <a:close/>
                <a:moveTo>
                  <a:pt x="2101" y="1621"/>
                </a:moveTo>
                <a:lnTo>
                  <a:pt x="2101" y="1621"/>
                </a:lnTo>
                <a:lnTo>
                  <a:pt x="2079" y="1620"/>
                </a:lnTo>
                <a:lnTo>
                  <a:pt x="2058" y="1619"/>
                </a:lnTo>
                <a:lnTo>
                  <a:pt x="2037" y="1616"/>
                </a:lnTo>
                <a:lnTo>
                  <a:pt x="2016" y="1612"/>
                </a:lnTo>
                <a:lnTo>
                  <a:pt x="1996" y="1608"/>
                </a:lnTo>
                <a:lnTo>
                  <a:pt x="1976" y="1601"/>
                </a:lnTo>
                <a:lnTo>
                  <a:pt x="1957" y="1595"/>
                </a:lnTo>
                <a:lnTo>
                  <a:pt x="1937" y="1588"/>
                </a:lnTo>
                <a:lnTo>
                  <a:pt x="1919" y="1579"/>
                </a:lnTo>
                <a:lnTo>
                  <a:pt x="1901" y="1570"/>
                </a:lnTo>
                <a:lnTo>
                  <a:pt x="1884" y="1560"/>
                </a:lnTo>
                <a:lnTo>
                  <a:pt x="1866" y="1549"/>
                </a:lnTo>
                <a:lnTo>
                  <a:pt x="1850" y="1538"/>
                </a:lnTo>
                <a:lnTo>
                  <a:pt x="1834" y="1525"/>
                </a:lnTo>
                <a:lnTo>
                  <a:pt x="1819" y="1512"/>
                </a:lnTo>
                <a:lnTo>
                  <a:pt x="1804" y="1498"/>
                </a:lnTo>
                <a:lnTo>
                  <a:pt x="1790" y="1483"/>
                </a:lnTo>
                <a:lnTo>
                  <a:pt x="1777" y="1468"/>
                </a:lnTo>
                <a:lnTo>
                  <a:pt x="1764" y="1452"/>
                </a:lnTo>
                <a:lnTo>
                  <a:pt x="1753" y="1436"/>
                </a:lnTo>
                <a:lnTo>
                  <a:pt x="1742" y="1418"/>
                </a:lnTo>
                <a:lnTo>
                  <a:pt x="1732" y="1401"/>
                </a:lnTo>
                <a:lnTo>
                  <a:pt x="1723" y="1383"/>
                </a:lnTo>
                <a:lnTo>
                  <a:pt x="1714" y="1365"/>
                </a:lnTo>
                <a:lnTo>
                  <a:pt x="1707" y="1345"/>
                </a:lnTo>
                <a:lnTo>
                  <a:pt x="1700" y="1326"/>
                </a:lnTo>
                <a:lnTo>
                  <a:pt x="1694" y="1306"/>
                </a:lnTo>
                <a:lnTo>
                  <a:pt x="1690" y="1286"/>
                </a:lnTo>
                <a:lnTo>
                  <a:pt x="1686" y="1265"/>
                </a:lnTo>
                <a:lnTo>
                  <a:pt x="1683" y="1244"/>
                </a:lnTo>
                <a:lnTo>
                  <a:pt x="1682" y="1223"/>
                </a:lnTo>
                <a:lnTo>
                  <a:pt x="1681" y="1201"/>
                </a:lnTo>
                <a:lnTo>
                  <a:pt x="1681" y="1201"/>
                </a:lnTo>
                <a:lnTo>
                  <a:pt x="1682" y="1179"/>
                </a:lnTo>
                <a:lnTo>
                  <a:pt x="1683" y="1158"/>
                </a:lnTo>
                <a:lnTo>
                  <a:pt x="1686" y="1137"/>
                </a:lnTo>
                <a:lnTo>
                  <a:pt x="1690" y="1117"/>
                </a:lnTo>
                <a:lnTo>
                  <a:pt x="1694" y="1096"/>
                </a:lnTo>
                <a:lnTo>
                  <a:pt x="1700" y="1077"/>
                </a:lnTo>
                <a:lnTo>
                  <a:pt x="1707" y="1057"/>
                </a:lnTo>
                <a:lnTo>
                  <a:pt x="1714" y="1037"/>
                </a:lnTo>
                <a:lnTo>
                  <a:pt x="1723" y="1019"/>
                </a:lnTo>
                <a:lnTo>
                  <a:pt x="1732" y="1001"/>
                </a:lnTo>
                <a:lnTo>
                  <a:pt x="1742" y="984"/>
                </a:lnTo>
                <a:lnTo>
                  <a:pt x="1753" y="966"/>
                </a:lnTo>
                <a:lnTo>
                  <a:pt x="1764" y="950"/>
                </a:lnTo>
                <a:lnTo>
                  <a:pt x="1777" y="935"/>
                </a:lnTo>
                <a:lnTo>
                  <a:pt x="1790" y="919"/>
                </a:lnTo>
                <a:lnTo>
                  <a:pt x="1804" y="905"/>
                </a:lnTo>
                <a:lnTo>
                  <a:pt x="1819" y="890"/>
                </a:lnTo>
                <a:lnTo>
                  <a:pt x="1834" y="877"/>
                </a:lnTo>
                <a:lnTo>
                  <a:pt x="1850" y="865"/>
                </a:lnTo>
                <a:lnTo>
                  <a:pt x="1866" y="853"/>
                </a:lnTo>
                <a:lnTo>
                  <a:pt x="1884" y="842"/>
                </a:lnTo>
                <a:lnTo>
                  <a:pt x="1901" y="833"/>
                </a:lnTo>
                <a:lnTo>
                  <a:pt x="1919" y="823"/>
                </a:lnTo>
                <a:lnTo>
                  <a:pt x="1937" y="814"/>
                </a:lnTo>
                <a:lnTo>
                  <a:pt x="1957" y="807"/>
                </a:lnTo>
                <a:lnTo>
                  <a:pt x="1976" y="801"/>
                </a:lnTo>
                <a:lnTo>
                  <a:pt x="1996" y="795"/>
                </a:lnTo>
                <a:lnTo>
                  <a:pt x="2016" y="790"/>
                </a:lnTo>
                <a:lnTo>
                  <a:pt x="2037" y="786"/>
                </a:lnTo>
                <a:lnTo>
                  <a:pt x="2058" y="783"/>
                </a:lnTo>
                <a:lnTo>
                  <a:pt x="2079" y="782"/>
                </a:lnTo>
                <a:lnTo>
                  <a:pt x="2101" y="781"/>
                </a:lnTo>
                <a:lnTo>
                  <a:pt x="2101" y="781"/>
                </a:lnTo>
                <a:lnTo>
                  <a:pt x="2122" y="782"/>
                </a:lnTo>
                <a:lnTo>
                  <a:pt x="2144" y="783"/>
                </a:lnTo>
                <a:lnTo>
                  <a:pt x="2165" y="786"/>
                </a:lnTo>
                <a:lnTo>
                  <a:pt x="2185" y="790"/>
                </a:lnTo>
                <a:lnTo>
                  <a:pt x="2206" y="795"/>
                </a:lnTo>
                <a:lnTo>
                  <a:pt x="2225" y="801"/>
                </a:lnTo>
                <a:lnTo>
                  <a:pt x="2245" y="807"/>
                </a:lnTo>
                <a:lnTo>
                  <a:pt x="2265" y="814"/>
                </a:lnTo>
                <a:lnTo>
                  <a:pt x="2283" y="823"/>
                </a:lnTo>
                <a:lnTo>
                  <a:pt x="2301" y="833"/>
                </a:lnTo>
                <a:lnTo>
                  <a:pt x="2318" y="842"/>
                </a:lnTo>
                <a:lnTo>
                  <a:pt x="2336" y="853"/>
                </a:lnTo>
                <a:lnTo>
                  <a:pt x="2352" y="865"/>
                </a:lnTo>
                <a:lnTo>
                  <a:pt x="2367" y="877"/>
                </a:lnTo>
                <a:lnTo>
                  <a:pt x="2383" y="890"/>
                </a:lnTo>
                <a:lnTo>
                  <a:pt x="2397" y="905"/>
                </a:lnTo>
                <a:lnTo>
                  <a:pt x="2412" y="919"/>
                </a:lnTo>
                <a:lnTo>
                  <a:pt x="2425" y="935"/>
                </a:lnTo>
                <a:lnTo>
                  <a:pt x="2437" y="950"/>
                </a:lnTo>
                <a:lnTo>
                  <a:pt x="2449" y="966"/>
                </a:lnTo>
                <a:lnTo>
                  <a:pt x="2460" y="984"/>
                </a:lnTo>
                <a:lnTo>
                  <a:pt x="2469" y="1001"/>
                </a:lnTo>
                <a:lnTo>
                  <a:pt x="2479" y="1019"/>
                </a:lnTo>
                <a:lnTo>
                  <a:pt x="2488" y="1037"/>
                </a:lnTo>
                <a:lnTo>
                  <a:pt x="2495" y="1057"/>
                </a:lnTo>
                <a:lnTo>
                  <a:pt x="2501" y="1077"/>
                </a:lnTo>
                <a:lnTo>
                  <a:pt x="2507" y="1096"/>
                </a:lnTo>
                <a:lnTo>
                  <a:pt x="2512" y="1117"/>
                </a:lnTo>
                <a:lnTo>
                  <a:pt x="2516" y="1137"/>
                </a:lnTo>
                <a:lnTo>
                  <a:pt x="2519" y="1158"/>
                </a:lnTo>
                <a:lnTo>
                  <a:pt x="2520" y="1179"/>
                </a:lnTo>
                <a:lnTo>
                  <a:pt x="2521" y="1201"/>
                </a:lnTo>
                <a:lnTo>
                  <a:pt x="2521" y="1201"/>
                </a:lnTo>
                <a:lnTo>
                  <a:pt x="2520" y="1223"/>
                </a:lnTo>
                <a:lnTo>
                  <a:pt x="2519" y="1244"/>
                </a:lnTo>
                <a:lnTo>
                  <a:pt x="2516" y="1265"/>
                </a:lnTo>
                <a:lnTo>
                  <a:pt x="2512" y="1286"/>
                </a:lnTo>
                <a:lnTo>
                  <a:pt x="2507" y="1306"/>
                </a:lnTo>
                <a:lnTo>
                  <a:pt x="2501" y="1326"/>
                </a:lnTo>
                <a:lnTo>
                  <a:pt x="2495" y="1345"/>
                </a:lnTo>
                <a:lnTo>
                  <a:pt x="2488" y="1365"/>
                </a:lnTo>
                <a:lnTo>
                  <a:pt x="2479" y="1383"/>
                </a:lnTo>
                <a:lnTo>
                  <a:pt x="2469" y="1401"/>
                </a:lnTo>
                <a:lnTo>
                  <a:pt x="2460" y="1418"/>
                </a:lnTo>
                <a:lnTo>
                  <a:pt x="2449" y="1436"/>
                </a:lnTo>
                <a:lnTo>
                  <a:pt x="2437" y="1452"/>
                </a:lnTo>
                <a:lnTo>
                  <a:pt x="2425" y="1468"/>
                </a:lnTo>
                <a:lnTo>
                  <a:pt x="2412" y="1483"/>
                </a:lnTo>
                <a:lnTo>
                  <a:pt x="2397" y="1498"/>
                </a:lnTo>
                <a:lnTo>
                  <a:pt x="2383" y="1512"/>
                </a:lnTo>
                <a:lnTo>
                  <a:pt x="2367" y="1525"/>
                </a:lnTo>
                <a:lnTo>
                  <a:pt x="2352" y="1538"/>
                </a:lnTo>
                <a:lnTo>
                  <a:pt x="2336" y="1549"/>
                </a:lnTo>
                <a:lnTo>
                  <a:pt x="2318" y="1560"/>
                </a:lnTo>
                <a:lnTo>
                  <a:pt x="2301" y="1570"/>
                </a:lnTo>
                <a:lnTo>
                  <a:pt x="2283" y="1579"/>
                </a:lnTo>
                <a:lnTo>
                  <a:pt x="2265" y="1588"/>
                </a:lnTo>
                <a:lnTo>
                  <a:pt x="2245" y="1595"/>
                </a:lnTo>
                <a:lnTo>
                  <a:pt x="2225" y="1601"/>
                </a:lnTo>
                <a:lnTo>
                  <a:pt x="2206" y="1608"/>
                </a:lnTo>
                <a:lnTo>
                  <a:pt x="2185" y="1612"/>
                </a:lnTo>
                <a:lnTo>
                  <a:pt x="2165" y="1616"/>
                </a:lnTo>
                <a:lnTo>
                  <a:pt x="2144" y="1619"/>
                </a:lnTo>
                <a:lnTo>
                  <a:pt x="2122" y="1620"/>
                </a:lnTo>
                <a:lnTo>
                  <a:pt x="2101" y="1621"/>
                </a:lnTo>
                <a:lnTo>
                  <a:pt x="2101" y="1621"/>
                </a:lnTo>
                <a:close/>
                <a:moveTo>
                  <a:pt x="1460" y="2388"/>
                </a:moveTo>
                <a:lnTo>
                  <a:pt x="1395" y="2187"/>
                </a:lnTo>
                <a:lnTo>
                  <a:pt x="1204" y="2249"/>
                </a:lnTo>
                <a:lnTo>
                  <a:pt x="1132" y="2143"/>
                </a:lnTo>
                <a:lnTo>
                  <a:pt x="1250" y="1981"/>
                </a:lnTo>
                <a:lnTo>
                  <a:pt x="1079" y="1858"/>
                </a:lnTo>
                <a:lnTo>
                  <a:pt x="961" y="2019"/>
                </a:lnTo>
                <a:lnTo>
                  <a:pt x="840" y="1976"/>
                </a:lnTo>
                <a:lnTo>
                  <a:pt x="840" y="1776"/>
                </a:lnTo>
                <a:lnTo>
                  <a:pt x="630" y="1776"/>
                </a:lnTo>
                <a:lnTo>
                  <a:pt x="630" y="1976"/>
                </a:lnTo>
                <a:lnTo>
                  <a:pt x="506" y="2012"/>
                </a:lnTo>
                <a:lnTo>
                  <a:pt x="389" y="1852"/>
                </a:lnTo>
                <a:lnTo>
                  <a:pt x="219" y="1975"/>
                </a:lnTo>
                <a:lnTo>
                  <a:pt x="337" y="2137"/>
                </a:lnTo>
                <a:lnTo>
                  <a:pt x="258" y="2239"/>
                </a:lnTo>
                <a:lnTo>
                  <a:pt x="68" y="2177"/>
                </a:lnTo>
                <a:lnTo>
                  <a:pt x="3" y="2376"/>
                </a:lnTo>
                <a:lnTo>
                  <a:pt x="192" y="2438"/>
                </a:lnTo>
                <a:lnTo>
                  <a:pt x="189" y="2567"/>
                </a:lnTo>
                <a:lnTo>
                  <a:pt x="0" y="2629"/>
                </a:lnTo>
                <a:lnTo>
                  <a:pt x="65" y="2829"/>
                </a:lnTo>
                <a:lnTo>
                  <a:pt x="254" y="2768"/>
                </a:lnTo>
                <a:lnTo>
                  <a:pt x="327" y="2874"/>
                </a:lnTo>
                <a:lnTo>
                  <a:pt x="210" y="3034"/>
                </a:lnTo>
                <a:lnTo>
                  <a:pt x="380" y="3159"/>
                </a:lnTo>
                <a:lnTo>
                  <a:pt x="497" y="2997"/>
                </a:lnTo>
                <a:lnTo>
                  <a:pt x="619" y="3040"/>
                </a:lnTo>
                <a:lnTo>
                  <a:pt x="619" y="3240"/>
                </a:lnTo>
                <a:lnTo>
                  <a:pt x="830" y="3240"/>
                </a:lnTo>
                <a:lnTo>
                  <a:pt x="830" y="3040"/>
                </a:lnTo>
                <a:lnTo>
                  <a:pt x="953" y="3003"/>
                </a:lnTo>
                <a:lnTo>
                  <a:pt x="1069" y="3165"/>
                </a:lnTo>
                <a:lnTo>
                  <a:pt x="1240" y="3041"/>
                </a:lnTo>
                <a:lnTo>
                  <a:pt x="1123" y="2880"/>
                </a:lnTo>
                <a:lnTo>
                  <a:pt x="1201" y="2778"/>
                </a:lnTo>
                <a:lnTo>
                  <a:pt x="1391" y="2840"/>
                </a:lnTo>
                <a:lnTo>
                  <a:pt x="1456" y="2639"/>
                </a:lnTo>
                <a:lnTo>
                  <a:pt x="1266" y="2577"/>
                </a:lnTo>
                <a:lnTo>
                  <a:pt x="1270" y="2450"/>
                </a:lnTo>
                <a:lnTo>
                  <a:pt x="1460" y="2388"/>
                </a:lnTo>
                <a:close/>
                <a:moveTo>
                  <a:pt x="718" y="2679"/>
                </a:moveTo>
                <a:lnTo>
                  <a:pt x="718" y="2679"/>
                </a:lnTo>
                <a:lnTo>
                  <a:pt x="701" y="2678"/>
                </a:lnTo>
                <a:lnTo>
                  <a:pt x="684" y="2676"/>
                </a:lnTo>
                <a:lnTo>
                  <a:pt x="668" y="2672"/>
                </a:lnTo>
                <a:lnTo>
                  <a:pt x="652" y="2666"/>
                </a:lnTo>
                <a:lnTo>
                  <a:pt x="637" y="2658"/>
                </a:lnTo>
                <a:lnTo>
                  <a:pt x="623" y="2650"/>
                </a:lnTo>
                <a:lnTo>
                  <a:pt x="609" y="2640"/>
                </a:lnTo>
                <a:lnTo>
                  <a:pt x="598" y="2630"/>
                </a:lnTo>
                <a:lnTo>
                  <a:pt x="587" y="2617"/>
                </a:lnTo>
                <a:lnTo>
                  <a:pt x="576" y="2604"/>
                </a:lnTo>
                <a:lnTo>
                  <a:pt x="568" y="2590"/>
                </a:lnTo>
                <a:lnTo>
                  <a:pt x="561" y="2575"/>
                </a:lnTo>
                <a:lnTo>
                  <a:pt x="555" y="2559"/>
                </a:lnTo>
                <a:lnTo>
                  <a:pt x="551" y="2543"/>
                </a:lnTo>
                <a:lnTo>
                  <a:pt x="549" y="2526"/>
                </a:lnTo>
                <a:lnTo>
                  <a:pt x="548" y="2508"/>
                </a:lnTo>
                <a:lnTo>
                  <a:pt x="548" y="2508"/>
                </a:lnTo>
                <a:lnTo>
                  <a:pt x="549" y="2491"/>
                </a:lnTo>
                <a:lnTo>
                  <a:pt x="551" y="2474"/>
                </a:lnTo>
                <a:lnTo>
                  <a:pt x="555" y="2458"/>
                </a:lnTo>
                <a:lnTo>
                  <a:pt x="561" y="2441"/>
                </a:lnTo>
                <a:lnTo>
                  <a:pt x="568" y="2427"/>
                </a:lnTo>
                <a:lnTo>
                  <a:pt x="576" y="2413"/>
                </a:lnTo>
                <a:lnTo>
                  <a:pt x="587" y="2399"/>
                </a:lnTo>
                <a:lnTo>
                  <a:pt x="598" y="2388"/>
                </a:lnTo>
                <a:lnTo>
                  <a:pt x="609" y="2376"/>
                </a:lnTo>
                <a:lnTo>
                  <a:pt x="623" y="2366"/>
                </a:lnTo>
                <a:lnTo>
                  <a:pt x="637" y="2358"/>
                </a:lnTo>
                <a:lnTo>
                  <a:pt x="652" y="2351"/>
                </a:lnTo>
                <a:lnTo>
                  <a:pt x="668" y="2345"/>
                </a:lnTo>
                <a:lnTo>
                  <a:pt x="684" y="2340"/>
                </a:lnTo>
                <a:lnTo>
                  <a:pt x="701" y="2338"/>
                </a:lnTo>
                <a:lnTo>
                  <a:pt x="718" y="2337"/>
                </a:lnTo>
                <a:lnTo>
                  <a:pt x="718" y="2337"/>
                </a:lnTo>
                <a:lnTo>
                  <a:pt x="736" y="2338"/>
                </a:lnTo>
                <a:lnTo>
                  <a:pt x="752" y="2340"/>
                </a:lnTo>
                <a:lnTo>
                  <a:pt x="769" y="2345"/>
                </a:lnTo>
                <a:lnTo>
                  <a:pt x="785" y="2351"/>
                </a:lnTo>
                <a:lnTo>
                  <a:pt x="800" y="2358"/>
                </a:lnTo>
                <a:lnTo>
                  <a:pt x="814" y="2366"/>
                </a:lnTo>
                <a:lnTo>
                  <a:pt x="828" y="2376"/>
                </a:lnTo>
                <a:lnTo>
                  <a:pt x="839" y="2388"/>
                </a:lnTo>
                <a:lnTo>
                  <a:pt x="850" y="2399"/>
                </a:lnTo>
                <a:lnTo>
                  <a:pt x="861" y="2413"/>
                </a:lnTo>
                <a:lnTo>
                  <a:pt x="869" y="2427"/>
                </a:lnTo>
                <a:lnTo>
                  <a:pt x="876" y="2441"/>
                </a:lnTo>
                <a:lnTo>
                  <a:pt x="882" y="2458"/>
                </a:lnTo>
                <a:lnTo>
                  <a:pt x="886" y="2474"/>
                </a:lnTo>
                <a:lnTo>
                  <a:pt x="888" y="2491"/>
                </a:lnTo>
                <a:lnTo>
                  <a:pt x="889" y="2508"/>
                </a:lnTo>
                <a:lnTo>
                  <a:pt x="889" y="2508"/>
                </a:lnTo>
                <a:lnTo>
                  <a:pt x="888" y="2526"/>
                </a:lnTo>
                <a:lnTo>
                  <a:pt x="886" y="2543"/>
                </a:lnTo>
                <a:lnTo>
                  <a:pt x="882" y="2559"/>
                </a:lnTo>
                <a:lnTo>
                  <a:pt x="876" y="2575"/>
                </a:lnTo>
                <a:lnTo>
                  <a:pt x="869" y="2590"/>
                </a:lnTo>
                <a:lnTo>
                  <a:pt x="861" y="2604"/>
                </a:lnTo>
                <a:lnTo>
                  <a:pt x="850" y="2617"/>
                </a:lnTo>
                <a:lnTo>
                  <a:pt x="839" y="2630"/>
                </a:lnTo>
                <a:lnTo>
                  <a:pt x="828" y="2640"/>
                </a:lnTo>
                <a:lnTo>
                  <a:pt x="814" y="2650"/>
                </a:lnTo>
                <a:lnTo>
                  <a:pt x="800" y="2658"/>
                </a:lnTo>
                <a:lnTo>
                  <a:pt x="785" y="2666"/>
                </a:lnTo>
                <a:lnTo>
                  <a:pt x="769" y="2672"/>
                </a:lnTo>
                <a:lnTo>
                  <a:pt x="752" y="2676"/>
                </a:lnTo>
                <a:lnTo>
                  <a:pt x="736" y="2678"/>
                </a:lnTo>
                <a:lnTo>
                  <a:pt x="718" y="2679"/>
                </a:lnTo>
                <a:lnTo>
                  <a:pt x="718" y="267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  <p:sp>
        <p:nvSpPr>
          <p:cNvPr id="72" name="Freihandform 18" descr="Flussdiagrammsymbol"/>
          <p:cNvSpPr>
            <a:spLocks/>
          </p:cNvSpPr>
          <p:nvPr userDrawn="1"/>
        </p:nvSpPr>
        <p:spPr bwMode="auto">
          <a:xfrm>
            <a:off x="343930" y="2518662"/>
            <a:ext cx="941787" cy="597062"/>
          </a:xfrm>
          <a:custGeom>
            <a:avLst/>
            <a:gdLst/>
            <a:ahLst/>
            <a:cxnLst>
              <a:cxn ang="0">
                <a:pos x="2952" y="1466"/>
              </a:cxn>
              <a:cxn ang="0">
                <a:pos x="2952" y="1102"/>
              </a:cxn>
              <a:cxn ang="0">
                <a:pos x="1727" y="1102"/>
              </a:cxn>
              <a:cxn ang="0">
                <a:pos x="1727" y="822"/>
              </a:cxn>
              <a:cxn ang="0">
                <a:pos x="2270" y="822"/>
              </a:cxn>
              <a:cxn ang="0">
                <a:pos x="2270" y="0"/>
              </a:cxn>
              <a:cxn ang="0">
                <a:pos x="1073" y="0"/>
              </a:cxn>
              <a:cxn ang="0">
                <a:pos x="1073" y="822"/>
              </a:cxn>
              <a:cxn ang="0">
                <a:pos x="1615" y="822"/>
              </a:cxn>
              <a:cxn ang="0">
                <a:pos x="1615" y="1102"/>
              </a:cxn>
              <a:cxn ang="0">
                <a:pos x="392" y="1102"/>
              </a:cxn>
              <a:cxn ang="0">
                <a:pos x="392" y="1466"/>
              </a:cxn>
              <a:cxn ang="0">
                <a:pos x="0" y="1466"/>
              </a:cxn>
              <a:cxn ang="0">
                <a:pos x="0" y="2120"/>
              </a:cxn>
              <a:cxn ang="0">
                <a:pos x="951" y="2120"/>
              </a:cxn>
              <a:cxn ang="0">
                <a:pos x="951" y="1466"/>
              </a:cxn>
              <a:cxn ang="0">
                <a:pos x="504" y="1466"/>
              </a:cxn>
              <a:cxn ang="0">
                <a:pos x="504" y="1214"/>
              </a:cxn>
              <a:cxn ang="0">
                <a:pos x="1615" y="1214"/>
              </a:cxn>
              <a:cxn ang="0">
                <a:pos x="1615" y="1466"/>
              </a:cxn>
              <a:cxn ang="0">
                <a:pos x="1196" y="1466"/>
              </a:cxn>
              <a:cxn ang="0">
                <a:pos x="1196" y="2120"/>
              </a:cxn>
              <a:cxn ang="0">
                <a:pos x="2147" y="2120"/>
              </a:cxn>
              <a:cxn ang="0">
                <a:pos x="2147" y="1466"/>
              </a:cxn>
              <a:cxn ang="0">
                <a:pos x="1727" y="1466"/>
              </a:cxn>
              <a:cxn ang="0">
                <a:pos x="1727" y="1214"/>
              </a:cxn>
              <a:cxn ang="0">
                <a:pos x="2840" y="1214"/>
              </a:cxn>
              <a:cxn ang="0">
                <a:pos x="2840" y="1466"/>
              </a:cxn>
              <a:cxn ang="0">
                <a:pos x="2393" y="1466"/>
              </a:cxn>
              <a:cxn ang="0">
                <a:pos x="2393" y="2120"/>
              </a:cxn>
              <a:cxn ang="0">
                <a:pos x="3344" y="2120"/>
              </a:cxn>
              <a:cxn ang="0">
                <a:pos x="3344" y="1466"/>
              </a:cxn>
              <a:cxn ang="0">
                <a:pos x="2952" y="1466"/>
              </a:cxn>
            </a:cxnLst>
            <a:rect l="0" t="0" r="r" b="b"/>
            <a:pathLst>
              <a:path w="3344" h="2120">
                <a:moveTo>
                  <a:pt x="2952" y="1466"/>
                </a:moveTo>
                <a:lnTo>
                  <a:pt x="2952" y="1102"/>
                </a:lnTo>
                <a:lnTo>
                  <a:pt x="1727" y="1102"/>
                </a:lnTo>
                <a:lnTo>
                  <a:pt x="1727" y="822"/>
                </a:lnTo>
                <a:lnTo>
                  <a:pt x="2270" y="822"/>
                </a:lnTo>
                <a:lnTo>
                  <a:pt x="2270" y="0"/>
                </a:lnTo>
                <a:lnTo>
                  <a:pt x="1073" y="0"/>
                </a:lnTo>
                <a:lnTo>
                  <a:pt x="1073" y="822"/>
                </a:lnTo>
                <a:lnTo>
                  <a:pt x="1615" y="822"/>
                </a:lnTo>
                <a:lnTo>
                  <a:pt x="1615" y="1102"/>
                </a:lnTo>
                <a:lnTo>
                  <a:pt x="392" y="1102"/>
                </a:lnTo>
                <a:lnTo>
                  <a:pt x="392" y="1466"/>
                </a:lnTo>
                <a:lnTo>
                  <a:pt x="0" y="1466"/>
                </a:lnTo>
                <a:lnTo>
                  <a:pt x="0" y="2120"/>
                </a:lnTo>
                <a:lnTo>
                  <a:pt x="951" y="2120"/>
                </a:lnTo>
                <a:lnTo>
                  <a:pt x="951" y="1466"/>
                </a:lnTo>
                <a:lnTo>
                  <a:pt x="504" y="1466"/>
                </a:lnTo>
                <a:lnTo>
                  <a:pt x="504" y="1214"/>
                </a:lnTo>
                <a:lnTo>
                  <a:pt x="1615" y="1214"/>
                </a:lnTo>
                <a:lnTo>
                  <a:pt x="1615" y="1466"/>
                </a:lnTo>
                <a:lnTo>
                  <a:pt x="1196" y="1466"/>
                </a:lnTo>
                <a:lnTo>
                  <a:pt x="1196" y="2120"/>
                </a:lnTo>
                <a:lnTo>
                  <a:pt x="2147" y="2120"/>
                </a:lnTo>
                <a:lnTo>
                  <a:pt x="2147" y="1466"/>
                </a:lnTo>
                <a:lnTo>
                  <a:pt x="1727" y="1466"/>
                </a:lnTo>
                <a:lnTo>
                  <a:pt x="1727" y="1214"/>
                </a:lnTo>
                <a:lnTo>
                  <a:pt x="2840" y="1214"/>
                </a:lnTo>
                <a:lnTo>
                  <a:pt x="2840" y="1466"/>
                </a:lnTo>
                <a:lnTo>
                  <a:pt x="2393" y="1466"/>
                </a:lnTo>
                <a:lnTo>
                  <a:pt x="2393" y="2120"/>
                </a:lnTo>
                <a:lnTo>
                  <a:pt x="3344" y="2120"/>
                </a:lnTo>
                <a:lnTo>
                  <a:pt x="3344" y="1466"/>
                </a:lnTo>
                <a:lnTo>
                  <a:pt x="2952" y="14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54574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E27CB52-5FCD-F146-AE98-5D36C008A7D9}"/>
              </a:ext>
            </a:extLst>
          </p:cNvPr>
          <p:cNvGrpSpPr/>
          <p:nvPr userDrawn="1"/>
        </p:nvGrpSpPr>
        <p:grpSpPr>
          <a:xfrm>
            <a:off x="914401" y="381000"/>
            <a:ext cx="10286999" cy="5898494"/>
            <a:chOff x="914401" y="381000"/>
            <a:chExt cx="10286999" cy="5898494"/>
          </a:xfrm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B2F99DF6-A203-9D44-9A6A-0AC1A58A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81000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381000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04B6911B-F297-B44C-8316-87E47393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81000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Freihandform 5">
              <a:extLst>
                <a:ext uri="{FF2B5EF4-FFF2-40B4-BE49-F238E27FC236}">
                  <a16:creationId xmlns:a16="http://schemas.microsoft.com/office/drawing/2014/main" id="{0D5C4F43-367C-5343-8A38-57B3BAAE4B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1700886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31A44D34-7D43-3041-BE40-47BC4436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009108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1" name="Rechteck 6">
              <a:extLst>
                <a:ext uri="{FF2B5EF4-FFF2-40B4-BE49-F238E27FC236}">
                  <a16:creationId xmlns:a16="http://schemas.microsoft.com/office/drawing/2014/main" id="{48C36294-54E6-784C-BF93-7B9ABCAE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009108"/>
              <a:ext cx="29718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B120C752-BA15-9643-A94E-FB98A0B1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009108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4401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4" name="Freihandform 5">
              <a:extLst>
                <a:ext uri="{FF2B5EF4-FFF2-40B4-BE49-F238E27FC236}">
                  <a16:creationId xmlns:a16="http://schemas.microsoft.com/office/drawing/2014/main" id="{661785BE-3E4A-B842-9021-2744E3BE0706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914401" y="2009108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728206F1-0590-3045-9EE1-3BBF4A1F3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637217"/>
              <a:ext cx="2971800" cy="1013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B2C863B8-6C48-CE4E-86C5-9D65612E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637217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7" name="Rechteck 6">
              <a:extLst>
                <a:ext uri="{FF2B5EF4-FFF2-40B4-BE49-F238E27FC236}">
                  <a16:creationId xmlns:a16="http://schemas.microsoft.com/office/drawing/2014/main" id="{AAFC0E6B-47C3-8948-96A4-7A2BA65E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637217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8" name="Freihandform 6">
              <a:extLst>
                <a:ext uri="{FF2B5EF4-FFF2-40B4-BE49-F238E27FC236}">
                  <a16:creationId xmlns:a16="http://schemas.microsoft.com/office/drawing/2014/main" id="{DE3570BC-E748-824B-91B8-9E214DAC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381000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9" name="Freihandform 5">
              <a:extLst>
                <a:ext uri="{FF2B5EF4-FFF2-40B4-BE49-F238E27FC236}">
                  <a16:creationId xmlns:a16="http://schemas.microsoft.com/office/drawing/2014/main" id="{513C581F-E365-4E44-8355-5CCFF1B3A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637423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0" name="Freihandform 5">
              <a:extLst>
                <a:ext uri="{FF2B5EF4-FFF2-40B4-BE49-F238E27FC236}">
                  <a16:creationId xmlns:a16="http://schemas.microsoft.com/office/drawing/2014/main" id="{B349D190-8F35-B646-88D3-9861D93166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4957309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3725277D-9044-3C48-BDCE-4986AA12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5265531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265531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3" name="Freihandform 6">
              <a:extLst>
                <a:ext uri="{FF2B5EF4-FFF2-40B4-BE49-F238E27FC236}">
                  <a16:creationId xmlns:a16="http://schemas.microsoft.com/office/drawing/2014/main" id="{BF93E815-6D33-CC40-8B9F-4C1C0C4E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5265325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9285" y="381000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8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962529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9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9528" y="5265531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</p:grp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5DB475C-570C-0741-AE08-FF2AC73C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7148" y="45567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7976A92-7A4D-E44C-A0BC-00D844E5D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200" y="70354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6A05A9C5-0E13-B84C-99F1-55C3654E2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74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1DBB0CF0-A1A4-CE4D-A441-A9BE0438D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527" y="70354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B140318-B0A5-5541-9A49-E4C65AD70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70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8DB73B70-08EE-414C-ADF5-DF5B276D36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1126" y="70354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BEE9AEBC-8DC2-2D48-B210-63E837706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14963" y="7389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7" name="Textplatzhalter 30">
            <a:extLst>
              <a:ext uri="{FF2B5EF4-FFF2-40B4-BE49-F238E27FC236}">
                <a16:creationId xmlns:a16="http://schemas.microsoft.com/office/drawing/2014/main" id="{76410E08-BB9A-F847-909A-BCAAF79CF2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9015" y="9867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690BF716-5243-B247-A3A7-86186B18C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79947" y="1782845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8C5EE851-3E5C-3F4D-9420-2ABCC1A442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83999" y="2030707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2186EDF5-C869-EA41-9C4E-6E82C7A91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16943" y="2078738"/>
            <a:ext cx="21126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2" name="Textplatzhalter 30">
            <a:extLst>
              <a:ext uri="{FF2B5EF4-FFF2-40B4-BE49-F238E27FC236}">
                <a16:creationId xmlns:a16="http://schemas.microsoft.com/office/drawing/2014/main" id="{67D1694C-F69E-BE44-B95E-57E013014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0" y="2326600"/>
            <a:ext cx="210962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42D28A37-B695-C344-A64D-FC45297DAD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67674" y="2078738"/>
            <a:ext cx="2337641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4" name="Textplatzhalter 30">
            <a:extLst>
              <a:ext uri="{FF2B5EF4-FFF2-40B4-BE49-F238E27FC236}">
                <a16:creationId xmlns:a16="http://schemas.microsoft.com/office/drawing/2014/main" id="{6CE9677C-98EC-AB4A-8701-5D92C2D7A5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71726" y="2326600"/>
            <a:ext cx="233764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B3D23E3D-796F-D34B-9210-9174D150D5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06244" y="2078738"/>
            <a:ext cx="208953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671AE421-0AC3-DC4A-AC91-E75C8CED10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09287" y="2326600"/>
            <a:ext cx="208651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25">
            <a:extLst>
              <a:ext uri="{FF2B5EF4-FFF2-40B4-BE49-F238E27FC236}">
                <a16:creationId xmlns:a16="http://schemas.microsoft.com/office/drawing/2014/main" id="{3DC2A67C-BA03-7041-B79A-28B23C4726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8804" y="229400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30">
            <a:extLst>
              <a:ext uri="{FF2B5EF4-FFF2-40B4-BE49-F238E27FC236}">
                <a16:creationId xmlns:a16="http://schemas.microsoft.com/office/drawing/2014/main" id="{87C1FA06-5702-0E4B-AC29-450C9B4690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2856" y="254186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25">
            <a:extLst>
              <a:ext uri="{FF2B5EF4-FFF2-40B4-BE49-F238E27FC236}">
                <a16:creationId xmlns:a16="http://schemas.microsoft.com/office/drawing/2014/main" id="{A6172F7F-D625-B848-A23D-AC74258C5F2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40294" y="3440159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30">
            <a:extLst>
              <a:ext uri="{FF2B5EF4-FFF2-40B4-BE49-F238E27FC236}">
                <a16:creationId xmlns:a16="http://schemas.microsoft.com/office/drawing/2014/main" id="{74349B84-A38B-384C-BE16-7B18D31725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44346" y="3688021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25">
            <a:extLst>
              <a:ext uri="{FF2B5EF4-FFF2-40B4-BE49-F238E27FC236}">
                <a16:creationId xmlns:a16="http://schemas.microsoft.com/office/drawing/2014/main" id="{53464D34-16AF-CF4B-9413-5A7E59930E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71726" y="3709418"/>
            <a:ext cx="1870430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30">
            <a:extLst>
              <a:ext uri="{FF2B5EF4-FFF2-40B4-BE49-F238E27FC236}">
                <a16:creationId xmlns:a16="http://schemas.microsoft.com/office/drawing/2014/main" id="{5C00727B-E1E9-C145-9A5F-06352EAAF8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5778" y="3957280"/>
            <a:ext cx="1870430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BA549E7-AC75-AA41-A620-092D507C1B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1234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30">
            <a:extLst>
              <a:ext uri="{FF2B5EF4-FFF2-40B4-BE49-F238E27FC236}">
                <a16:creationId xmlns:a16="http://schemas.microsoft.com/office/drawing/2014/main" id="{901D0D0F-2057-274E-9334-0BDFDD897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1639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25">
            <a:extLst>
              <a:ext uri="{FF2B5EF4-FFF2-40B4-BE49-F238E27FC236}">
                <a16:creationId xmlns:a16="http://schemas.microsoft.com/office/drawing/2014/main" id="{98088848-43C5-0748-A068-E561874340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4728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30">
            <a:extLst>
              <a:ext uri="{FF2B5EF4-FFF2-40B4-BE49-F238E27FC236}">
                <a16:creationId xmlns:a16="http://schemas.microsoft.com/office/drawing/2014/main" id="{AFB6D5F1-CFF2-AE41-A794-3DA200E188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5133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25">
            <a:extLst>
              <a:ext uri="{FF2B5EF4-FFF2-40B4-BE49-F238E27FC236}">
                <a16:creationId xmlns:a16="http://schemas.microsoft.com/office/drawing/2014/main" id="{C23503DA-BAB3-E142-96D4-E1C5DED1BB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983999" y="40155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30">
            <a:extLst>
              <a:ext uri="{FF2B5EF4-FFF2-40B4-BE49-F238E27FC236}">
                <a16:creationId xmlns:a16="http://schemas.microsoft.com/office/drawing/2014/main" id="{A18AF3A6-012F-E946-82A7-FC28273D99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988051" y="42633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25">
            <a:extLst>
              <a:ext uri="{FF2B5EF4-FFF2-40B4-BE49-F238E27FC236}">
                <a16:creationId xmlns:a16="http://schemas.microsoft.com/office/drawing/2014/main" id="{6EB289C5-6287-B044-AD9B-A01310746A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09974" y="505244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30">
            <a:extLst>
              <a:ext uri="{FF2B5EF4-FFF2-40B4-BE49-F238E27FC236}">
                <a16:creationId xmlns:a16="http://schemas.microsoft.com/office/drawing/2014/main" id="{7C7E16A3-1EBC-754A-BB7B-D239BF5C6F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014026" y="530030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25">
            <a:extLst>
              <a:ext uri="{FF2B5EF4-FFF2-40B4-BE49-F238E27FC236}">
                <a16:creationId xmlns:a16="http://schemas.microsoft.com/office/drawing/2014/main" id="{4E9BA4E9-F591-2544-A097-62D6A482E90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9001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30">
            <a:extLst>
              <a:ext uri="{FF2B5EF4-FFF2-40B4-BE49-F238E27FC236}">
                <a16:creationId xmlns:a16="http://schemas.microsoft.com/office/drawing/2014/main" id="{2CD3D6A6-31C4-1441-9451-8FFF3E8124A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94066" y="558796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25">
            <a:extLst>
              <a:ext uri="{FF2B5EF4-FFF2-40B4-BE49-F238E27FC236}">
                <a16:creationId xmlns:a16="http://schemas.microsoft.com/office/drawing/2014/main" id="{16305EA5-7C89-1745-8ABF-DC5EDA1285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4215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30">
            <a:extLst>
              <a:ext uri="{FF2B5EF4-FFF2-40B4-BE49-F238E27FC236}">
                <a16:creationId xmlns:a16="http://schemas.microsoft.com/office/drawing/2014/main" id="{AC65B23F-D2DD-B046-B6AC-7FBDDE5AE3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946207" y="558796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25">
            <a:extLst>
              <a:ext uri="{FF2B5EF4-FFF2-40B4-BE49-F238E27FC236}">
                <a16:creationId xmlns:a16="http://schemas.microsoft.com/office/drawing/2014/main" id="{6D90CB77-963D-A047-961E-E9FCFF2DC7B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77148" y="534009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6" name="Textplatzhalter 30">
            <a:extLst>
              <a:ext uri="{FF2B5EF4-FFF2-40B4-BE49-F238E27FC236}">
                <a16:creationId xmlns:a16="http://schemas.microsoft.com/office/drawing/2014/main" id="{48805874-27D7-0C47-824E-243C35891B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81200" y="558796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635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0631F54-D530-4403-AEE1-BE2233351EE7}"/>
              </a:ext>
            </a:extLst>
          </p:cNvPr>
          <p:cNvSpPr/>
          <p:nvPr/>
        </p:nvSpPr>
        <p:spPr bwMode="auto">
          <a:xfrm>
            <a:off x="0" y="5867400"/>
            <a:ext cx="12192000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/>
          </a:p>
        </p:txBody>
      </p:sp>
      <p:sp>
        <p:nvSpPr>
          <p:cNvPr id="9" name="Linie 5">
            <a:extLst>
              <a:ext uri="{FF2B5EF4-FFF2-40B4-BE49-F238E27FC236}">
                <a16:creationId xmlns:a16="http://schemas.microsoft.com/office/drawing/2014/main" id="{61B8C521-5D73-45FE-B47A-06AC6E45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0" name="Linie 6">
            <a:extLst>
              <a:ext uri="{FF2B5EF4-FFF2-40B4-BE49-F238E27FC236}">
                <a16:creationId xmlns:a16="http://schemas.microsoft.com/office/drawing/2014/main" id="{17D6A544-22BA-409A-9884-411C6B4D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1" name="Linie 7">
            <a:extLst>
              <a:ext uri="{FF2B5EF4-FFF2-40B4-BE49-F238E27FC236}">
                <a16:creationId xmlns:a16="http://schemas.microsoft.com/office/drawing/2014/main" id="{E440C1BE-D65B-4CF4-BF7A-F36CD7D0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2" name="Freihandform 8">
            <a:extLst>
              <a:ext uri="{FF2B5EF4-FFF2-40B4-BE49-F238E27FC236}">
                <a16:creationId xmlns:a16="http://schemas.microsoft.com/office/drawing/2014/main" id="{E853FC93-62E0-4007-B1D3-D62DAE9BB5D7}"/>
              </a:ext>
            </a:extLst>
          </p:cNvPr>
          <p:cNvSpPr>
            <a:spLocks/>
          </p:cNvSpPr>
          <p:nvPr/>
        </p:nvSpPr>
        <p:spPr bwMode="auto">
          <a:xfrm>
            <a:off x="5088720" y="843566"/>
            <a:ext cx="1007280" cy="2280634"/>
          </a:xfrm>
          <a:custGeom>
            <a:avLst/>
            <a:gdLst/>
            <a:ahLst/>
            <a:cxnLst>
              <a:cxn ang="0">
                <a:pos x="641" y="566"/>
              </a:cxn>
              <a:cxn ang="0">
                <a:pos x="641" y="566"/>
              </a:cxn>
              <a:cxn ang="0">
                <a:pos x="598" y="485"/>
              </a:cxn>
              <a:cxn ang="0">
                <a:pos x="598" y="485"/>
              </a:cxn>
              <a:cxn ang="0">
                <a:pos x="564" y="422"/>
              </a:cxn>
              <a:cxn ang="0">
                <a:pos x="526" y="359"/>
              </a:cxn>
              <a:cxn ang="0">
                <a:pos x="526" y="359"/>
              </a:cxn>
              <a:cxn ang="0">
                <a:pos x="488" y="297"/>
              </a:cxn>
              <a:cxn ang="0">
                <a:pos x="446" y="236"/>
              </a:cxn>
              <a:cxn ang="0">
                <a:pos x="446" y="236"/>
              </a:cxn>
              <a:cxn ang="0">
                <a:pos x="402" y="176"/>
              </a:cxn>
              <a:cxn ang="0">
                <a:pos x="356" y="116"/>
              </a:cxn>
              <a:cxn ang="0">
                <a:pos x="356" y="116"/>
              </a:cxn>
              <a:cxn ang="0">
                <a:pos x="332" y="86"/>
              </a:cxn>
              <a:cxn ang="0">
                <a:pos x="306" y="57"/>
              </a:cxn>
              <a:cxn ang="0">
                <a:pos x="281" y="29"/>
              </a:cxn>
              <a:cxn ang="0">
                <a:pos x="252" y="0"/>
              </a:cxn>
              <a:cxn ang="0">
                <a:pos x="252" y="0"/>
              </a:cxn>
              <a:cxn ang="0">
                <a:pos x="246" y="40"/>
              </a:cxn>
              <a:cxn ang="0">
                <a:pos x="242" y="79"/>
              </a:cxn>
              <a:cxn ang="0">
                <a:pos x="238" y="117"/>
              </a:cxn>
              <a:cxn ang="0">
                <a:pos x="236" y="156"/>
              </a:cxn>
              <a:cxn ang="0">
                <a:pos x="236" y="156"/>
              </a:cxn>
              <a:cxn ang="0">
                <a:pos x="233" y="230"/>
              </a:cxn>
              <a:cxn ang="0">
                <a:pos x="233" y="304"/>
              </a:cxn>
              <a:cxn ang="0">
                <a:pos x="233" y="304"/>
              </a:cxn>
              <a:cxn ang="0">
                <a:pos x="236" y="379"/>
              </a:cxn>
              <a:cxn ang="0">
                <a:pos x="241" y="452"/>
              </a:cxn>
              <a:cxn ang="0">
                <a:pos x="241" y="452"/>
              </a:cxn>
              <a:cxn ang="0">
                <a:pos x="248" y="525"/>
              </a:cxn>
              <a:cxn ang="0">
                <a:pos x="258" y="596"/>
              </a:cxn>
              <a:cxn ang="0">
                <a:pos x="258" y="596"/>
              </a:cxn>
              <a:cxn ang="0">
                <a:pos x="271" y="686"/>
              </a:cxn>
              <a:cxn ang="0">
                <a:pos x="271" y="686"/>
              </a:cxn>
              <a:cxn ang="0">
                <a:pos x="236" y="703"/>
              </a:cxn>
              <a:cxn ang="0">
                <a:pos x="202" y="720"/>
              </a:cxn>
              <a:cxn ang="0">
                <a:pos x="168" y="739"/>
              </a:cxn>
              <a:cxn ang="0">
                <a:pos x="135" y="759"/>
              </a:cxn>
              <a:cxn ang="0">
                <a:pos x="100" y="781"/>
              </a:cxn>
              <a:cxn ang="0">
                <a:pos x="68" y="802"/>
              </a:cxn>
              <a:cxn ang="0">
                <a:pos x="33" y="825"/>
              </a:cxn>
              <a:cxn ang="0">
                <a:pos x="0" y="848"/>
              </a:cxn>
              <a:cxn ang="0">
                <a:pos x="954" y="2160"/>
              </a:cxn>
              <a:cxn ang="0">
                <a:pos x="954" y="537"/>
              </a:cxn>
              <a:cxn ang="0">
                <a:pos x="954" y="537"/>
              </a:cxn>
              <a:cxn ang="0">
                <a:pos x="914" y="539"/>
              </a:cxn>
              <a:cxn ang="0">
                <a:pos x="872" y="540"/>
              </a:cxn>
              <a:cxn ang="0">
                <a:pos x="834" y="542"/>
              </a:cxn>
              <a:cxn ang="0">
                <a:pos x="794" y="545"/>
              </a:cxn>
              <a:cxn ang="0">
                <a:pos x="755" y="549"/>
              </a:cxn>
              <a:cxn ang="0">
                <a:pos x="717" y="553"/>
              </a:cxn>
              <a:cxn ang="0">
                <a:pos x="678" y="559"/>
              </a:cxn>
              <a:cxn ang="0">
                <a:pos x="641" y="566"/>
              </a:cxn>
              <a:cxn ang="0">
                <a:pos x="641" y="566"/>
              </a:cxn>
            </a:cxnLst>
            <a:rect l="0" t="0" r="r" b="b"/>
            <a:pathLst>
              <a:path w="954" h="2160">
                <a:moveTo>
                  <a:pt x="641" y="566"/>
                </a:moveTo>
                <a:lnTo>
                  <a:pt x="641" y="566"/>
                </a:lnTo>
                <a:lnTo>
                  <a:pt x="598" y="485"/>
                </a:lnTo>
                <a:lnTo>
                  <a:pt x="598" y="485"/>
                </a:lnTo>
                <a:lnTo>
                  <a:pt x="564" y="422"/>
                </a:lnTo>
                <a:lnTo>
                  <a:pt x="526" y="359"/>
                </a:lnTo>
                <a:lnTo>
                  <a:pt x="526" y="359"/>
                </a:lnTo>
                <a:lnTo>
                  <a:pt x="488" y="297"/>
                </a:lnTo>
                <a:lnTo>
                  <a:pt x="446" y="236"/>
                </a:lnTo>
                <a:lnTo>
                  <a:pt x="446" y="236"/>
                </a:lnTo>
                <a:lnTo>
                  <a:pt x="402" y="176"/>
                </a:lnTo>
                <a:lnTo>
                  <a:pt x="356" y="116"/>
                </a:lnTo>
                <a:lnTo>
                  <a:pt x="356" y="116"/>
                </a:lnTo>
                <a:lnTo>
                  <a:pt x="332" y="86"/>
                </a:lnTo>
                <a:lnTo>
                  <a:pt x="306" y="57"/>
                </a:lnTo>
                <a:lnTo>
                  <a:pt x="281" y="29"/>
                </a:lnTo>
                <a:lnTo>
                  <a:pt x="252" y="0"/>
                </a:lnTo>
                <a:lnTo>
                  <a:pt x="252" y="0"/>
                </a:lnTo>
                <a:lnTo>
                  <a:pt x="246" y="40"/>
                </a:lnTo>
                <a:lnTo>
                  <a:pt x="242" y="79"/>
                </a:lnTo>
                <a:lnTo>
                  <a:pt x="238" y="117"/>
                </a:lnTo>
                <a:lnTo>
                  <a:pt x="236" y="156"/>
                </a:lnTo>
                <a:lnTo>
                  <a:pt x="236" y="156"/>
                </a:lnTo>
                <a:lnTo>
                  <a:pt x="233" y="230"/>
                </a:lnTo>
                <a:lnTo>
                  <a:pt x="233" y="304"/>
                </a:lnTo>
                <a:lnTo>
                  <a:pt x="233" y="304"/>
                </a:lnTo>
                <a:lnTo>
                  <a:pt x="236" y="379"/>
                </a:lnTo>
                <a:lnTo>
                  <a:pt x="241" y="452"/>
                </a:lnTo>
                <a:lnTo>
                  <a:pt x="241" y="452"/>
                </a:lnTo>
                <a:lnTo>
                  <a:pt x="248" y="525"/>
                </a:lnTo>
                <a:lnTo>
                  <a:pt x="258" y="596"/>
                </a:lnTo>
                <a:lnTo>
                  <a:pt x="258" y="596"/>
                </a:lnTo>
                <a:lnTo>
                  <a:pt x="271" y="686"/>
                </a:lnTo>
                <a:lnTo>
                  <a:pt x="271" y="686"/>
                </a:lnTo>
                <a:lnTo>
                  <a:pt x="236" y="703"/>
                </a:lnTo>
                <a:lnTo>
                  <a:pt x="202" y="720"/>
                </a:lnTo>
                <a:lnTo>
                  <a:pt x="168" y="739"/>
                </a:lnTo>
                <a:lnTo>
                  <a:pt x="135" y="759"/>
                </a:lnTo>
                <a:lnTo>
                  <a:pt x="100" y="781"/>
                </a:lnTo>
                <a:lnTo>
                  <a:pt x="68" y="802"/>
                </a:lnTo>
                <a:lnTo>
                  <a:pt x="33" y="825"/>
                </a:lnTo>
                <a:lnTo>
                  <a:pt x="0" y="848"/>
                </a:lnTo>
                <a:lnTo>
                  <a:pt x="954" y="2160"/>
                </a:lnTo>
                <a:lnTo>
                  <a:pt x="954" y="537"/>
                </a:lnTo>
                <a:lnTo>
                  <a:pt x="954" y="537"/>
                </a:lnTo>
                <a:lnTo>
                  <a:pt x="914" y="539"/>
                </a:lnTo>
                <a:lnTo>
                  <a:pt x="872" y="540"/>
                </a:lnTo>
                <a:lnTo>
                  <a:pt x="834" y="542"/>
                </a:lnTo>
                <a:lnTo>
                  <a:pt x="794" y="545"/>
                </a:lnTo>
                <a:lnTo>
                  <a:pt x="755" y="549"/>
                </a:lnTo>
                <a:lnTo>
                  <a:pt x="717" y="553"/>
                </a:lnTo>
                <a:lnTo>
                  <a:pt x="678" y="559"/>
                </a:lnTo>
                <a:lnTo>
                  <a:pt x="641" y="566"/>
                </a:lnTo>
                <a:lnTo>
                  <a:pt x="641" y="56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A6727DDE-CBCF-4AFD-AB74-A919724802A8}"/>
              </a:ext>
            </a:extLst>
          </p:cNvPr>
          <p:cNvSpPr>
            <a:spLocks/>
          </p:cNvSpPr>
          <p:nvPr/>
        </p:nvSpPr>
        <p:spPr bwMode="auto">
          <a:xfrm>
            <a:off x="4156406" y="1714642"/>
            <a:ext cx="1939595" cy="1409559"/>
          </a:xfrm>
          <a:custGeom>
            <a:avLst/>
            <a:gdLst/>
            <a:ahLst/>
            <a:cxnLst>
              <a:cxn ang="0">
                <a:pos x="1837" y="1335"/>
              </a:cxn>
              <a:cxn ang="0">
                <a:pos x="883" y="23"/>
              </a:cxn>
              <a:cxn ang="0">
                <a:pos x="883" y="23"/>
              </a:cxn>
              <a:cxn ang="0">
                <a:pos x="850" y="47"/>
              </a:cxn>
              <a:cxn ang="0">
                <a:pos x="819" y="71"/>
              </a:cxn>
              <a:cxn ang="0">
                <a:pos x="788" y="97"/>
              </a:cxn>
              <a:cxn ang="0">
                <a:pos x="757" y="123"/>
              </a:cxn>
              <a:cxn ang="0">
                <a:pos x="729" y="149"/>
              </a:cxn>
              <a:cxn ang="0">
                <a:pos x="700" y="176"/>
              </a:cxn>
              <a:cxn ang="0">
                <a:pos x="673" y="203"/>
              </a:cxn>
              <a:cxn ang="0">
                <a:pos x="646" y="230"/>
              </a:cxn>
              <a:cxn ang="0">
                <a:pos x="646" y="230"/>
              </a:cxn>
              <a:cxn ang="0">
                <a:pos x="564" y="189"/>
              </a:cxn>
              <a:cxn ang="0">
                <a:pos x="564" y="189"/>
              </a:cxn>
              <a:cxn ang="0">
                <a:pos x="499" y="159"/>
              </a:cxn>
              <a:cxn ang="0">
                <a:pos x="499" y="159"/>
              </a:cxn>
              <a:cxn ang="0">
                <a:pos x="433" y="128"/>
              </a:cxn>
              <a:cxn ang="0">
                <a:pos x="433" y="128"/>
              </a:cxn>
              <a:cxn ang="0">
                <a:pos x="364" y="101"/>
              </a:cxn>
              <a:cxn ang="0">
                <a:pos x="296" y="77"/>
              </a:cxn>
              <a:cxn ang="0">
                <a:pos x="296" y="77"/>
              </a:cxn>
              <a:cxn ang="0">
                <a:pos x="224" y="53"/>
              </a:cxn>
              <a:cxn ang="0">
                <a:pos x="151" y="33"/>
              </a:cxn>
              <a:cxn ang="0">
                <a:pos x="151" y="33"/>
              </a:cxn>
              <a:cxn ang="0">
                <a:pos x="115" y="23"/>
              </a:cxn>
              <a:cxn ang="0">
                <a:pos x="77" y="14"/>
              </a:cxn>
              <a:cxn ang="0">
                <a:pos x="38" y="7"/>
              </a:cxn>
              <a:cxn ang="0">
                <a:pos x="0" y="0"/>
              </a:cxn>
              <a:cxn ang="0">
                <a:pos x="0" y="0"/>
              </a:cxn>
              <a:cxn ang="0">
                <a:pos x="17" y="36"/>
              </a:cxn>
              <a:cxn ang="0">
                <a:pos x="37" y="70"/>
              </a:cxn>
              <a:cxn ang="0">
                <a:pos x="57" y="103"/>
              </a:cxn>
              <a:cxn ang="0">
                <a:pos x="77" y="136"/>
              </a:cxn>
              <a:cxn ang="0">
                <a:pos x="77" y="136"/>
              </a:cxn>
              <a:cxn ang="0">
                <a:pos x="118" y="199"/>
              </a:cxn>
              <a:cxn ang="0">
                <a:pos x="163" y="259"/>
              </a:cxn>
              <a:cxn ang="0">
                <a:pos x="163" y="259"/>
              </a:cxn>
              <a:cxn ang="0">
                <a:pos x="208" y="316"/>
              </a:cxn>
              <a:cxn ang="0">
                <a:pos x="256" y="373"/>
              </a:cxn>
              <a:cxn ang="0">
                <a:pos x="256" y="373"/>
              </a:cxn>
              <a:cxn ang="0">
                <a:pos x="304" y="427"/>
              </a:cxn>
              <a:cxn ang="0">
                <a:pos x="304" y="427"/>
              </a:cxn>
              <a:cxn ang="0">
                <a:pos x="353" y="480"/>
              </a:cxn>
              <a:cxn ang="0">
                <a:pos x="353" y="480"/>
              </a:cxn>
              <a:cxn ang="0">
                <a:pos x="417" y="544"/>
              </a:cxn>
              <a:cxn ang="0">
                <a:pos x="417" y="544"/>
              </a:cxn>
              <a:cxn ang="0">
                <a:pos x="400" y="579"/>
              </a:cxn>
              <a:cxn ang="0">
                <a:pos x="383" y="613"/>
              </a:cxn>
              <a:cxn ang="0">
                <a:pos x="366" y="649"/>
              </a:cxn>
              <a:cxn ang="0">
                <a:pos x="350" y="685"/>
              </a:cxn>
              <a:cxn ang="0">
                <a:pos x="336" y="720"/>
              </a:cxn>
              <a:cxn ang="0">
                <a:pos x="320" y="757"/>
              </a:cxn>
              <a:cxn ang="0">
                <a:pos x="307" y="796"/>
              </a:cxn>
              <a:cxn ang="0">
                <a:pos x="294" y="835"/>
              </a:cxn>
              <a:cxn ang="0">
                <a:pos x="1837" y="1335"/>
              </a:cxn>
            </a:cxnLst>
            <a:rect l="0" t="0" r="r" b="b"/>
            <a:pathLst>
              <a:path w="1837" h="1335">
                <a:moveTo>
                  <a:pt x="1837" y="1335"/>
                </a:moveTo>
                <a:lnTo>
                  <a:pt x="883" y="23"/>
                </a:lnTo>
                <a:lnTo>
                  <a:pt x="883" y="23"/>
                </a:lnTo>
                <a:lnTo>
                  <a:pt x="850" y="47"/>
                </a:lnTo>
                <a:lnTo>
                  <a:pt x="819" y="71"/>
                </a:lnTo>
                <a:lnTo>
                  <a:pt x="788" y="97"/>
                </a:lnTo>
                <a:lnTo>
                  <a:pt x="757" y="123"/>
                </a:lnTo>
                <a:lnTo>
                  <a:pt x="729" y="149"/>
                </a:lnTo>
                <a:lnTo>
                  <a:pt x="700" y="176"/>
                </a:lnTo>
                <a:lnTo>
                  <a:pt x="673" y="203"/>
                </a:lnTo>
                <a:lnTo>
                  <a:pt x="646" y="230"/>
                </a:lnTo>
                <a:lnTo>
                  <a:pt x="646" y="230"/>
                </a:lnTo>
                <a:lnTo>
                  <a:pt x="564" y="189"/>
                </a:lnTo>
                <a:lnTo>
                  <a:pt x="564" y="189"/>
                </a:lnTo>
                <a:lnTo>
                  <a:pt x="499" y="159"/>
                </a:lnTo>
                <a:lnTo>
                  <a:pt x="499" y="159"/>
                </a:lnTo>
                <a:lnTo>
                  <a:pt x="433" y="128"/>
                </a:lnTo>
                <a:lnTo>
                  <a:pt x="433" y="128"/>
                </a:lnTo>
                <a:lnTo>
                  <a:pt x="364" y="101"/>
                </a:lnTo>
                <a:lnTo>
                  <a:pt x="296" y="77"/>
                </a:lnTo>
                <a:lnTo>
                  <a:pt x="296" y="77"/>
                </a:lnTo>
                <a:lnTo>
                  <a:pt x="224" y="53"/>
                </a:lnTo>
                <a:lnTo>
                  <a:pt x="151" y="33"/>
                </a:lnTo>
                <a:lnTo>
                  <a:pt x="151" y="33"/>
                </a:lnTo>
                <a:lnTo>
                  <a:pt x="115" y="23"/>
                </a:lnTo>
                <a:lnTo>
                  <a:pt x="77" y="14"/>
                </a:lnTo>
                <a:lnTo>
                  <a:pt x="38" y="7"/>
                </a:lnTo>
                <a:lnTo>
                  <a:pt x="0" y="0"/>
                </a:lnTo>
                <a:lnTo>
                  <a:pt x="0" y="0"/>
                </a:lnTo>
                <a:lnTo>
                  <a:pt x="17" y="36"/>
                </a:lnTo>
                <a:lnTo>
                  <a:pt x="37" y="70"/>
                </a:lnTo>
                <a:lnTo>
                  <a:pt x="57" y="103"/>
                </a:lnTo>
                <a:lnTo>
                  <a:pt x="77" y="136"/>
                </a:lnTo>
                <a:lnTo>
                  <a:pt x="77" y="136"/>
                </a:lnTo>
                <a:lnTo>
                  <a:pt x="118" y="199"/>
                </a:lnTo>
                <a:lnTo>
                  <a:pt x="163" y="259"/>
                </a:lnTo>
                <a:lnTo>
                  <a:pt x="163" y="259"/>
                </a:lnTo>
                <a:lnTo>
                  <a:pt x="208" y="316"/>
                </a:lnTo>
                <a:lnTo>
                  <a:pt x="256" y="373"/>
                </a:lnTo>
                <a:lnTo>
                  <a:pt x="256" y="373"/>
                </a:lnTo>
                <a:lnTo>
                  <a:pt x="304" y="427"/>
                </a:lnTo>
                <a:lnTo>
                  <a:pt x="304" y="427"/>
                </a:lnTo>
                <a:lnTo>
                  <a:pt x="353" y="480"/>
                </a:lnTo>
                <a:lnTo>
                  <a:pt x="353" y="480"/>
                </a:lnTo>
                <a:lnTo>
                  <a:pt x="417" y="544"/>
                </a:lnTo>
                <a:lnTo>
                  <a:pt x="417" y="544"/>
                </a:lnTo>
                <a:lnTo>
                  <a:pt x="400" y="579"/>
                </a:lnTo>
                <a:lnTo>
                  <a:pt x="383" y="613"/>
                </a:lnTo>
                <a:lnTo>
                  <a:pt x="366" y="649"/>
                </a:lnTo>
                <a:lnTo>
                  <a:pt x="350" y="685"/>
                </a:lnTo>
                <a:lnTo>
                  <a:pt x="336" y="720"/>
                </a:lnTo>
                <a:lnTo>
                  <a:pt x="320" y="757"/>
                </a:lnTo>
                <a:lnTo>
                  <a:pt x="307" y="796"/>
                </a:lnTo>
                <a:lnTo>
                  <a:pt x="294" y="835"/>
                </a:lnTo>
                <a:lnTo>
                  <a:pt x="1837" y="1335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4" name="Freihandform 10">
            <a:extLst>
              <a:ext uri="{FF2B5EF4-FFF2-40B4-BE49-F238E27FC236}">
                <a16:creationId xmlns:a16="http://schemas.microsoft.com/office/drawing/2014/main" id="{A50C05C2-C008-4147-8385-88CA1DA4F5EE}"/>
              </a:ext>
            </a:extLst>
          </p:cNvPr>
          <p:cNvSpPr>
            <a:spLocks/>
          </p:cNvSpPr>
          <p:nvPr/>
        </p:nvSpPr>
        <p:spPr bwMode="auto">
          <a:xfrm>
            <a:off x="3697111" y="2596275"/>
            <a:ext cx="2398889" cy="1057961"/>
          </a:xfrm>
          <a:custGeom>
            <a:avLst/>
            <a:gdLst/>
            <a:ahLst/>
            <a:cxnLst>
              <a:cxn ang="0">
                <a:pos x="2272" y="500"/>
              </a:cxn>
              <a:cxn ang="0">
                <a:pos x="729" y="0"/>
              </a:cxn>
              <a:cxn ang="0">
                <a:pos x="729" y="0"/>
              </a:cxn>
              <a:cxn ang="0">
                <a:pos x="716" y="38"/>
              </a:cxn>
              <a:cxn ang="0">
                <a:pos x="706" y="77"/>
              </a:cxn>
              <a:cxn ang="0">
                <a:pos x="695" y="115"/>
              </a:cxn>
              <a:cxn ang="0">
                <a:pos x="686" y="153"/>
              </a:cxn>
              <a:cxn ang="0">
                <a:pos x="678" y="191"/>
              </a:cxn>
              <a:cxn ang="0">
                <a:pos x="671" y="230"/>
              </a:cxn>
              <a:cxn ang="0">
                <a:pos x="665" y="267"/>
              </a:cxn>
              <a:cxn ang="0">
                <a:pos x="659" y="306"/>
              </a:cxn>
              <a:cxn ang="0">
                <a:pos x="659" y="306"/>
              </a:cxn>
              <a:cxn ang="0">
                <a:pos x="569" y="320"/>
              </a:cxn>
              <a:cxn ang="0">
                <a:pos x="569" y="320"/>
              </a:cxn>
              <a:cxn ang="0">
                <a:pos x="498" y="334"/>
              </a:cxn>
              <a:cxn ang="0">
                <a:pos x="498" y="334"/>
              </a:cxn>
              <a:cxn ang="0">
                <a:pos x="426" y="350"/>
              </a:cxn>
              <a:cxn ang="0">
                <a:pos x="426" y="350"/>
              </a:cxn>
              <a:cxn ang="0">
                <a:pos x="356" y="367"/>
              </a:cxn>
              <a:cxn ang="0">
                <a:pos x="285" y="388"/>
              </a:cxn>
              <a:cxn ang="0">
                <a:pos x="285" y="388"/>
              </a:cxn>
              <a:cxn ang="0">
                <a:pos x="213" y="411"/>
              </a:cxn>
              <a:cxn ang="0">
                <a:pos x="143" y="436"/>
              </a:cxn>
              <a:cxn ang="0">
                <a:pos x="143" y="436"/>
              </a:cxn>
              <a:cxn ang="0">
                <a:pos x="107" y="450"/>
              </a:cxn>
              <a:cxn ang="0">
                <a:pos x="71" y="466"/>
              </a:cxn>
              <a:cxn ang="0">
                <a:pos x="36" y="483"/>
              </a:cxn>
              <a:cxn ang="0">
                <a:pos x="0" y="500"/>
              </a:cxn>
              <a:cxn ang="0">
                <a:pos x="0" y="500"/>
              </a:cxn>
              <a:cxn ang="0">
                <a:pos x="36" y="519"/>
              </a:cxn>
              <a:cxn ang="0">
                <a:pos x="71" y="534"/>
              </a:cxn>
              <a:cxn ang="0">
                <a:pos x="107" y="550"/>
              </a:cxn>
              <a:cxn ang="0">
                <a:pos x="143" y="564"/>
              </a:cxn>
              <a:cxn ang="0">
                <a:pos x="143" y="564"/>
              </a:cxn>
              <a:cxn ang="0">
                <a:pos x="213" y="590"/>
              </a:cxn>
              <a:cxn ang="0">
                <a:pos x="285" y="613"/>
              </a:cxn>
              <a:cxn ang="0">
                <a:pos x="285" y="613"/>
              </a:cxn>
              <a:cxn ang="0">
                <a:pos x="356" y="633"/>
              </a:cxn>
              <a:cxn ang="0">
                <a:pos x="426" y="652"/>
              </a:cxn>
              <a:cxn ang="0">
                <a:pos x="426" y="652"/>
              </a:cxn>
              <a:cxn ang="0">
                <a:pos x="498" y="667"/>
              </a:cxn>
              <a:cxn ang="0">
                <a:pos x="498" y="667"/>
              </a:cxn>
              <a:cxn ang="0">
                <a:pos x="569" y="680"/>
              </a:cxn>
              <a:cxn ang="0">
                <a:pos x="569" y="680"/>
              </a:cxn>
              <a:cxn ang="0">
                <a:pos x="659" y="696"/>
              </a:cxn>
              <a:cxn ang="0">
                <a:pos x="659" y="696"/>
              </a:cxn>
              <a:cxn ang="0">
                <a:pos x="665" y="733"/>
              </a:cxn>
              <a:cxn ang="0">
                <a:pos x="671" y="772"/>
              </a:cxn>
              <a:cxn ang="0">
                <a:pos x="678" y="809"/>
              </a:cxn>
              <a:cxn ang="0">
                <a:pos x="686" y="847"/>
              </a:cxn>
              <a:cxn ang="0">
                <a:pos x="695" y="886"/>
              </a:cxn>
              <a:cxn ang="0">
                <a:pos x="706" y="925"/>
              </a:cxn>
              <a:cxn ang="0">
                <a:pos x="716" y="963"/>
              </a:cxn>
              <a:cxn ang="0">
                <a:pos x="729" y="1002"/>
              </a:cxn>
              <a:cxn ang="0">
                <a:pos x="2272" y="500"/>
              </a:cxn>
            </a:cxnLst>
            <a:rect l="0" t="0" r="r" b="b"/>
            <a:pathLst>
              <a:path w="2272" h="1002">
                <a:moveTo>
                  <a:pt x="2272" y="500"/>
                </a:moveTo>
                <a:lnTo>
                  <a:pt x="729" y="0"/>
                </a:lnTo>
                <a:lnTo>
                  <a:pt x="729" y="0"/>
                </a:lnTo>
                <a:lnTo>
                  <a:pt x="716" y="38"/>
                </a:lnTo>
                <a:lnTo>
                  <a:pt x="706" y="77"/>
                </a:lnTo>
                <a:lnTo>
                  <a:pt x="695" y="115"/>
                </a:lnTo>
                <a:lnTo>
                  <a:pt x="686" y="153"/>
                </a:lnTo>
                <a:lnTo>
                  <a:pt x="678" y="191"/>
                </a:lnTo>
                <a:lnTo>
                  <a:pt x="671" y="230"/>
                </a:lnTo>
                <a:lnTo>
                  <a:pt x="665" y="267"/>
                </a:lnTo>
                <a:lnTo>
                  <a:pt x="659" y="306"/>
                </a:lnTo>
                <a:lnTo>
                  <a:pt x="659" y="306"/>
                </a:lnTo>
                <a:lnTo>
                  <a:pt x="569" y="320"/>
                </a:lnTo>
                <a:lnTo>
                  <a:pt x="569" y="320"/>
                </a:lnTo>
                <a:lnTo>
                  <a:pt x="498" y="334"/>
                </a:lnTo>
                <a:lnTo>
                  <a:pt x="498" y="334"/>
                </a:lnTo>
                <a:lnTo>
                  <a:pt x="426" y="350"/>
                </a:lnTo>
                <a:lnTo>
                  <a:pt x="426" y="350"/>
                </a:lnTo>
                <a:lnTo>
                  <a:pt x="356" y="367"/>
                </a:lnTo>
                <a:lnTo>
                  <a:pt x="285" y="388"/>
                </a:lnTo>
                <a:lnTo>
                  <a:pt x="285" y="388"/>
                </a:lnTo>
                <a:lnTo>
                  <a:pt x="213" y="411"/>
                </a:lnTo>
                <a:lnTo>
                  <a:pt x="143" y="436"/>
                </a:lnTo>
                <a:lnTo>
                  <a:pt x="143" y="436"/>
                </a:lnTo>
                <a:lnTo>
                  <a:pt x="107" y="450"/>
                </a:lnTo>
                <a:lnTo>
                  <a:pt x="71" y="466"/>
                </a:lnTo>
                <a:lnTo>
                  <a:pt x="36" y="483"/>
                </a:lnTo>
                <a:lnTo>
                  <a:pt x="0" y="500"/>
                </a:lnTo>
                <a:lnTo>
                  <a:pt x="0" y="500"/>
                </a:lnTo>
                <a:lnTo>
                  <a:pt x="36" y="519"/>
                </a:lnTo>
                <a:lnTo>
                  <a:pt x="71" y="534"/>
                </a:lnTo>
                <a:lnTo>
                  <a:pt x="107" y="550"/>
                </a:lnTo>
                <a:lnTo>
                  <a:pt x="143" y="564"/>
                </a:lnTo>
                <a:lnTo>
                  <a:pt x="143" y="564"/>
                </a:lnTo>
                <a:lnTo>
                  <a:pt x="213" y="590"/>
                </a:lnTo>
                <a:lnTo>
                  <a:pt x="285" y="613"/>
                </a:lnTo>
                <a:lnTo>
                  <a:pt x="285" y="613"/>
                </a:lnTo>
                <a:lnTo>
                  <a:pt x="356" y="633"/>
                </a:lnTo>
                <a:lnTo>
                  <a:pt x="426" y="652"/>
                </a:lnTo>
                <a:lnTo>
                  <a:pt x="426" y="652"/>
                </a:lnTo>
                <a:lnTo>
                  <a:pt x="498" y="667"/>
                </a:lnTo>
                <a:lnTo>
                  <a:pt x="498" y="667"/>
                </a:lnTo>
                <a:lnTo>
                  <a:pt x="569" y="680"/>
                </a:lnTo>
                <a:lnTo>
                  <a:pt x="569" y="680"/>
                </a:lnTo>
                <a:lnTo>
                  <a:pt x="659" y="696"/>
                </a:lnTo>
                <a:lnTo>
                  <a:pt x="659" y="696"/>
                </a:lnTo>
                <a:lnTo>
                  <a:pt x="665" y="733"/>
                </a:lnTo>
                <a:lnTo>
                  <a:pt x="671" y="772"/>
                </a:lnTo>
                <a:lnTo>
                  <a:pt x="678" y="809"/>
                </a:lnTo>
                <a:lnTo>
                  <a:pt x="686" y="847"/>
                </a:lnTo>
                <a:lnTo>
                  <a:pt x="695" y="886"/>
                </a:lnTo>
                <a:lnTo>
                  <a:pt x="706" y="925"/>
                </a:lnTo>
                <a:lnTo>
                  <a:pt x="716" y="963"/>
                </a:lnTo>
                <a:lnTo>
                  <a:pt x="729" y="1002"/>
                </a:lnTo>
                <a:lnTo>
                  <a:pt x="2272" y="500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5" name="Freihandform 11">
            <a:extLst>
              <a:ext uri="{FF2B5EF4-FFF2-40B4-BE49-F238E27FC236}">
                <a16:creationId xmlns:a16="http://schemas.microsoft.com/office/drawing/2014/main" id="{D1B9C79B-5940-4B15-A964-6B4AD24866BE}"/>
              </a:ext>
            </a:extLst>
          </p:cNvPr>
          <p:cNvSpPr>
            <a:spLocks/>
          </p:cNvSpPr>
          <p:nvPr/>
        </p:nvSpPr>
        <p:spPr bwMode="auto">
          <a:xfrm>
            <a:off x="4156406" y="3124200"/>
            <a:ext cx="1939595" cy="1409559"/>
          </a:xfrm>
          <a:custGeom>
            <a:avLst/>
            <a:gdLst/>
            <a:ahLst/>
            <a:cxnLst>
              <a:cxn ang="0">
                <a:pos x="294" y="502"/>
              </a:cxn>
              <a:cxn ang="0">
                <a:pos x="294" y="502"/>
              </a:cxn>
              <a:cxn ang="0">
                <a:pos x="307" y="540"/>
              </a:cxn>
              <a:cxn ang="0">
                <a:pos x="320" y="578"/>
              </a:cxn>
              <a:cxn ang="0">
                <a:pos x="336" y="615"/>
              </a:cxn>
              <a:cxn ang="0">
                <a:pos x="350" y="652"/>
              </a:cxn>
              <a:cxn ang="0">
                <a:pos x="366" y="688"/>
              </a:cxn>
              <a:cxn ang="0">
                <a:pos x="383" y="722"/>
              </a:cxn>
              <a:cxn ang="0">
                <a:pos x="400" y="756"/>
              </a:cxn>
              <a:cxn ang="0">
                <a:pos x="417" y="791"/>
              </a:cxn>
              <a:cxn ang="0">
                <a:pos x="417" y="791"/>
              </a:cxn>
              <a:cxn ang="0">
                <a:pos x="353" y="856"/>
              </a:cxn>
              <a:cxn ang="0">
                <a:pos x="353" y="856"/>
              </a:cxn>
              <a:cxn ang="0">
                <a:pos x="304" y="909"/>
              </a:cxn>
              <a:cxn ang="0">
                <a:pos x="304" y="909"/>
              </a:cxn>
              <a:cxn ang="0">
                <a:pos x="256" y="963"/>
              </a:cxn>
              <a:cxn ang="0">
                <a:pos x="256" y="963"/>
              </a:cxn>
              <a:cxn ang="0">
                <a:pos x="208" y="1019"/>
              </a:cxn>
              <a:cxn ang="0">
                <a:pos x="163" y="1078"/>
              </a:cxn>
              <a:cxn ang="0">
                <a:pos x="163" y="1078"/>
              </a:cxn>
              <a:cxn ang="0">
                <a:pos x="118" y="1138"/>
              </a:cxn>
              <a:cxn ang="0">
                <a:pos x="77" y="1199"/>
              </a:cxn>
              <a:cxn ang="0">
                <a:pos x="77" y="1199"/>
              </a:cxn>
              <a:cxn ang="0">
                <a:pos x="57" y="1232"/>
              </a:cxn>
              <a:cxn ang="0">
                <a:pos x="37" y="1265"/>
              </a:cxn>
              <a:cxn ang="0">
                <a:pos x="17" y="1299"/>
              </a:cxn>
              <a:cxn ang="0">
                <a:pos x="0" y="1335"/>
              </a:cxn>
              <a:cxn ang="0">
                <a:pos x="0" y="1335"/>
              </a:cxn>
              <a:cxn ang="0">
                <a:pos x="38" y="1329"/>
              </a:cxn>
              <a:cxn ang="0">
                <a:pos x="77" y="1321"/>
              </a:cxn>
              <a:cxn ang="0">
                <a:pos x="115" y="1312"/>
              </a:cxn>
              <a:cxn ang="0">
                <a:pos x="151" y="1304"/>
              </a:cxn>
              <a:cxn ang="0">
                <a:pos x="151" y="1304"/>
              </a:cxn>
              <a:cxn ang="0">
                <a:pos x="224" y="1282"/>
              </a:cxn>
              <a:cxn ang="0">
                <a:pos x="296" y="1259"/>
              </a:cxn>
              <a:cxn ang="0">
                <a:pos x="296" y="1259"/>
              </a:cxn>
              <a:cxn ang="0">
                <a:pos x="364" y="1234"/>
              </a:cxn>
              <a:cxn ang="0">
                <a:pos x="433" y="1207"/>
              </a:cxn>
              <a:cxn ang="0">
                <a:pos x="433" y="1207"/>
              </a:cxn>
              <a:cxn ang="0">
                <a:pos x="499" y="1178"/>
              </a:cxn>
              <a:cxn ang="0">
                <a:pos x="499" y="1178"/>
              </a:cxn>
              <a:cxn ang="0">
                <a:pos x="564" y="1146"/>
              </a:cxn>
              <a:cxn ang="0">
                <a:pos x="564" y="1146"/>
              </a:cxn>
              <a:cxn ang="0">
                <a:pos x="646" y="1106"/>
              </a:cxn>
              <a:cxn ang="0">
                <a:pos x="646" y="1106"/>
              </a:cxn>
              <a:cxn ang="0">
                <a:pos x="673" y="1134"/>
              </a:cxn>
              <a:cxn ang="0">
                <a:pos x="700" y="1161"/>
              </a:cxn>
              <a:cxn ang="0">
                <a:pos x="729" y="1186"/>
              </a:cxn>
              <a:cxn ang="0">
                <a:pos x="757" y="1214"/>
              </a:cxn>
              <a:cxn ang="0">
                <a:pos x="788" y="1239"/>
              </a:cxn>
              <a:cxn ang="0">
                <a:pos x="819" y="1264"/>
              </a:cxn>
              <a:cxn ang="0">
                <a:pos x="850" y="1288"/>
              </a:cxn>
              <a:cxn ang="0">
                <a:pos x="883" y="1312"/>
              </a:cxn>
              <a:cxn ang="0">
                <a:pos x="1837" y="0"/>
              </a:cxn>
              <a:cxn ang="0">
                <a:pos x="294" y="502"/>
              </a:cxn>
            </a:cxnLst>
            <a:rect l="0" t="0" r="r" b="b"/>
            <a:pathLst>
              <a:path w="1837" h="1335">
                <a:moveTo>
                  <a:pt x="294" y="502"/>
                </a:moveTo>
                <a:lnTo>
                  <a:pt x="294" y="502"/>
                </a:lnTo>
                <a:lnTo>
                  <a:pt x="307" y="540"/>
                </a:lnTo>
                <a:lnTo>
                  <a:pt x="320" y="578"/>
                </a:lnTo>
                <a:lnTo>
                  <a:pt x="336" y="615"/>
                </a:lnTo>
                <a:lnTo>
                  <a:pt x="350" y="652"/>
                </a:lnTo>
                <a:lnTo>
                  <a:pt x="366" y="688"/>
                </a:lnTo>
                <a:lnTo>
                  <a:pt x="383" y="722"/>
                </a:lnTo>
                <a:lnTo>
                  <a:pt x="400" y="756"/>
                </a:lnTo>
                <a:lnTo>
                  <a:pt x="417" y="791"/>
                </a:lnTo>
                <a:lnTo>
                  <a:pt x="417" y="791"/>
                </a:lnTo>
                <a:lnTo>
                  <a:pt x="353" y="856"/>
                </a:lnTo>
                <a:lnTo>
                  <a:pt x="353" y="856"/>
                </a:lnTo>
                <a:lnTo>
                  <a:pt x="304" y="909"/>
                </a:lnTo>
                <a:lnTo>
                  <a:pt x="304" y="909"/>
                </a:lnTo>
                <a:lnTo>
                  <a:pt x="256" y="963"/>
                </a:lnTo>
                <a:lnTo>
                  <a:pt x="256" y="963"/>
                </a:lnTo>
                <a:lnTo>
                  <a:pt x="208" y="1019"/>
                </a:lnTo>
                <a:lnTo>
                  <a:pt x="163" y="1078"/>
                </a:lnTo>
                <a:lnTo>
                  <a:pt x="163" y="1078"/>
                </a:lnTo>
                <a:lnTo>
                  <a:pt x="118" y="1138"/>
                </a:lnTo>
                <a:lnTo>
                  <a:pt x="77" y="1199"/>
                </a:lnTo>
                <a:lnTo>
                  <a:pt x="77" y="1199"/>
                </a:lnTo>
                <a:lnTo>
                  <a:pt x="57" y="1232"/>
                </a:lnTo>
                <a:lnTo>
                  <a:pt x="37" y="1265"/>
                </a:lnTo>
                <a:lnTo>
                  <a:pt x="17" y="1299"/>
                </a:lnTo>
                <a:lnTo>
                  <a:pt x="0" y="1335"/>
                </a:lnTo>
                <a:lnTo>
                  <a:pt x="0" y="1335"/>
                </a:lnTo>
                <a:lnTo>
                  <a:pt x="38" y="1329"/>
                </a:lnTo>
                <a:lnTo>
                  <a:pt x="77" y="1321"/>
                </a:lnTo>
                <a:lnTo>
                  <a:pt x="115" y="1312"/>
                </a:lnTo>
                <a:lnTo>
                  <a:pt x="151" y="1304"/>
                </a:lnTo>
                <a:lnTo>
                  <a:pt x="151" y="1304"/>
                </a:lnTo>
                <a:lnTo>
                  <a:pt x="224" y="1282"/>
                </a:lnTo>
                <a:lnTo>
                  <a:pt x="296" y="1259"/>
                </a:lnTo>
                <a:lnTo>
                  <a:pt x="296" y="1259"/>
                </a:lnTo>
                <a:lnTo>
                  <a:pt x="364" y="1234"/>
                </a:lnTo>
                <a:lnTo>
                  <a:pt x="433" y="1207"/>
                </a:lnTo>
                <a:lnTo>
                  <a:pt x="433" y="1207"/>
                </a:lnTo>
                <a:lnTo>
                  <a:pt x="499" y="1178"/>
                </a:lnTo>
                <a:lnTo>
                  <a:pt x="499" y="1178"/>
                </a:lnTo>
                <a:lnTo>
                  <a:pt x="564" y="1146"/>
                </a:lnTo>
                <a:lnTo>
                  <a:pt x="564" y="1146"/>
                </a:lnTo>
                <a:lnTo>
                  <a:pt x="646" y="1106"/>
                </a:lnTo>
                <a:lnTo>
                  <a:pt x="646" y="1106"/>
                </a:lnTo>
                <a:lnTo>
                  <a:pt x="673" y="1134"/>
                </a:lnTo>
                <a:lnTo>
                  <a:pt x="700" y="1161"/>
                </a:lnTo>
                <a:lnTo>
                  <a:pt x="729" y="1186"/>
                </a:lnTo>
                <a:lnTo>
                  <a:pt x="757" y="1214"/>
                </a:lnTo>
                <a:lnTo>
                  <a:pt x="788" y="1239"/>
                </a:lnTo>
                <a:lnTo>
                  <a:pt x="819" y="1264"/>
                </a:lnTo>
                <a:lnTo>
                  <a:pt x="850" y="1288"/>
                </a:lnTo>
                <a:lnTo>
                  <a:pt x="883" y="1312"/>
                </a:lnTo>
                <a:lnTo>
                  <a:pt x="1837" y="0"/>
                </a:lnTo>
                <a:lnTo>
                  <a:pt x="294" y="502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6" name="Freihandform 12">
            <a:extLst>
              <a:ext uri="{FF2B5EF4-FFF2-40B4-BE49-F238E27FC236}">
                <a16:creationId xmlns:a16="http://schemas.microsoft.com/office/drawing/2014/main" id="{CCAFE2AA-C234-4842-A403-D38F62089AC7}"/>
              </a:ext>
            </a:extLst>
          </p:cNvPr>
          <p:cNvSpPr>
            <a:spLocks/>
          </p:cNvSpPr>
          <p:nvPr/>
        </p:nvSpPr>
        <p:spPr bwMode="auto">
          <a:xfrm>
            <a:off x="5088720" y="3124200"/>
            <a:ext cx="1007280" cy="2280634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1312"/>
              </a:cxn>
              <a:cxn ang="0">
                <a:pos x="0" y="1312"/>
              </a:cxn>
              <a:cxn ang="0">
                <a:pos x="33" y="1337"/>
              </a:cxn>
              <a:cxn ang="0">
                <a:pos x="68" y="1359"/>
              </a:cxn>
              <a:cxn ang="0">
                <a:pos x="100" y="1381"/>
              </a:cxn>
              <a:cxn ang="0">
                <a:pos x="133" y="1401"/>
              </a:cxn>
              <a:cxn ang="0">
                <a:pos x="168" y="1421"/>
              </a:cxn>
              <a:cxn ang="0">
                <a:pos x="202" y="1440"/>
              </a:cxn>
              <a:cxn ang="0">
                <a:pos x="236" y="1457"/>
              </a:cxn>
              <a:cxn ang="0">
                <a:pos x="271" y="1474"/>
              </a:cxn>
              <a:cxn ang="0">
                <a:pos x="271" y="1474"/>
              </a:cxn>
              <a:cxn ang="0">
                <a:pos x="256" y="1565"/>
              </a:cxn>
              <a:cxn ang="0">
                <a:pos x="256" y="1565"/>
              </a:cxn>
              <a:cxn ang="0">
                <a:pos x="248" y="1637"/>
              </a:cxn>
              <a:cxn ang="0">
                <a:pos x="248" y="1637"/>
              </a:cxn>
              <a:cxn ang="0">
                <a:pos x="241" y="1708"/>
              </a:cxn>
              <a:cxn ang="0">
                <a:pos x="241" y="1708"/>
              </a:cxn>
              <a:cxn ang="0">
                <a:pos x="236" y="1781"/>
              </a:cxn>
              <a:cxn ang="0">
                <a:pos x="233" y="1856"/>
              </a:cxn>
              <a:cxn ang="0">
                <a:pos x="233" y="1856"/>
              </a:cxn>
              <a:cxn ang="0">
                <a:pos x="233" y="1930"/>
              </a:cxn>
              <a:cxn ang="0">
                <a:pos x="235" y="2006"/>
              </a:cxn>
              <a:cxn ang="0">
                <a:pos x="235" y="2006"/>
              </a:cxn>
              <a:cxn ang="0">
                <a:pos x="238" y="2044"/>
              </a:cxn>
              <a:cxn ang="0">
                <a:pos x="241" y="2081"/>
              </a:cxn>
              <a:cxn ang="0">
                <a:pos x="246" y="2121"/>
              </a:cxn>
              <a:cxn ang="0">
                <a:pos x="252" y="2160"/>
              </a:cxn>
              <a:cxn ang="0">
                <a:pos x="252" y="2160"/>
              </a:cxn>
              <a:cxn ang="0">
                <a:pos x="281" y="2131"/>
              </a:cxn>
              <a:cxn ang="0">
                <a:pos x="308" y="2103"/>
              </a:cxn>
              <a:cxn ang="0">
                <a:pos x="332" y="2074"/>
              </a:cxn>
              <a:cxn ang="0">
                <a:pos x="356" y="2046"/>
              </a:cxn>
              <a:cxn ang="0">
                <a:pos x="356" y="2046"/>
              </a:cxn>
              <a:cxn ang="0">
                <a:pos x="404" y="1986"/>
              </a:cxn>
              <a:cxn ang="0">
                <a:pos x="446" y="1926"/>
              </a:cxn>
              <a:cxn ang="0">
                <a:pos x="446" y="1926"/>
              </a:cxn>
              <a:cxn ang="0">
                <a:pos x="488" y="1864"/>
              </a:cxn>
              <a:cxn ang="0">
                <a:pos x="526" y="1801"/>
              </a:cxn>
              <a:cxn ang="0">
                <a:pos x="526" y="1801"/>
              </a:cxn>
              <a:cxn ang="0">
                <a:pos x="564" y="1740"/>
              </a:cxn>
              <a:cxn ang="0">
                <a:pos x="564" y="1740"/>
              </a:cxn>
              <a:cxn ang="0">
                <a:pos x="599" y="1675"/>
              </a:cxn>
              <a:cxn ang="0">
                <a:pos x="599" y="1675"/>
              </a:cxn>
              <a:cxn ang="0">
                <a:pos x="641" y="1594"/>
              </a:cxn>
              <a:cxn ang="0">
                <a:pos x="641" y="1594"/>
              </a:cxn>
              <a:cxn ang="0">
                <a:pos x="678" y="1601"/>
              </a:cxn>
              <a:cxn ang="0">
                <a:pos x="717" y="1607"/>
              </a:cxn>
              <a:cxn ang="0">
                <a:pos x="755" y="1611"/>
              </a:cxn>
              <a:cxn ang="0">
                <a:pos x="794" y="1615"/>
              </a:cxn>
              <a:cxn ang="0">
                <a:pos x="834" y="1618"/>
              </a:cxn>
              <a:cxn ang="0">
                <a:pos x="874" y="1621"/>
              </a:cxn>
              <a:cxn ang="0">
                <a:pos x="914" y="1623"/>
              </a:cxn>
              <a:cxn ang="0">
                <a:pos x="954" y="1623"/>
              </a:cxn>
              <a:cxn ang="0">
                <a:pos x="954" y="0"/>
              </a:cxn>
            </a:cxnLst>
            <a:rect l="0" t="0" r="r" b="b"/>
            <a:pathLst>
              <a:path w="954" h="2160">
                <a:moveTo>
                  <a:pt x="954" y="0"/>
                </a:moveTo>
                <a:lnTo>
                  <a:pt x="0" y="1312"/>
                </a:lnTo>
                <a:lnTo>
                  <a:pt x="0" y="1312"/>
                </a:lnTo>
                <a:lnTo>
                  <a:pt x="33" y="1337"/>
                </a:lnTo>
                <a:lnTo>
                  <a:pt x="68" y="1359"/>
                </a:lnTo>
                <a:lnTo>
                  <a:pt x="100" y="1381"/>
                </a:lnTo>
                <a:lnTo>
                  <a:pt x="133" y="1401"/>
                </a:lnTo>
                <a:lnTo>
                  <a:pt x="168" y="1421"/>
                </a:lnTo>
                <a:lnTo>
                  <a:pt x="202" y="1440"/>
                </a:lnTo>
                <a:lnTo>
                  <a:pt x="236" y="1457"/>
                </a:lnTo>
                <a:lnTo>
                  <a:pt x="271" y="1474"/>
                </a:lnTo>
                <a:lnTo>
                  <a:pt x="271" y="1474"/>
                </a:lnTo>
                <a:lnTo>
                  <a:pt x="256" y="1565"/>
                </a:lnTo>
                <a:lnTo>
                  <a:pt x="256" y="1565"/>
                </a:lnTo>
                <a:lnTo>
                  <a:pt x="248" y="1637"/>
                </a:lnTo>
                <a:lnTo>
                  <a:pt x="248" y="1637"/>
                </a:lnTo>
                <a:lnTo>
                  <a:pt x="241" y="1708"/>
                </a:lnTo>
                <a:lnTo>
                  <a:pt x="241" y="1708"/>
                </a:lnTo>
                <a:lnTo>
                  <a:pt x="236" y="1781"/>
                </a:lnTo>
                <a:lnTo>
                  <a:pt x="233" y="1856"/>
                </a:lnTo>
                <a:lnTo>
                  <a:pt x="233" y="1856"/>
                </a:lnTo>
                <a:lnTo>
                  <a:pt x="233" y="1930"/>
                </a:lnTo>
                <a:lnTo>
                  <a:pt x="235" y="2006"/>
                </a:lnTo>
                <a:lnTo>
                  <a:pt x="235" y="2006"/>
                </a:lnTo>
                <a:lnTo>
                  <a:pt x="238" y="2044"/>
                </a:lnTo>
                <a:lnTo>
                  <a:pt x="241" y="2081"/>
                </a:lnTo>
                <a:lnTo>
                  <a:pt x="246" y="2121"/>
                </a:lnTo>
                <a:lnTo>
                  <a:pt x="252" y="2160"/>
                </a:lnTo>
                <a:lnTo>
                  <a:pt x="252" y="2160"/>
                </a:lnTo>
                <a:lnTo>
                  <a:pt x="281" y="2131"/>
                </a:lnTo>
                <a:lnTo>
                  <a:pt x="308" y="2103"/>
                </a:lnTo>
                <a:lnTo>
                  <a:pt x="332" y="2074"/>
                </a:lnTo>
                <a:lnTo>
                  <a:pt x="356" y="2046"/>
                </a:lnTo>
                <a:lnTo>
                  <a:pt x="356" y="2046"/>
                </a:lnTo>
                <a:lnTo>
                  <a:pt x="404" y="1986"/>
                </a:lnTo>
                <a:lnTo>
                  <a:pt x="446" y="1926"/>
                </a:lnTo>
                <a:lnTo>
                  <a:pt x="446" y="1926"/>
                </a:lnTo>
                <a:lnTo>
                  <a:pt x="488" y="1864"/>
                </a:lnTo>
                <a:lnTo>
                  <a:pt x="526" y="1801"/>
                </a:lnTo>
                <a:lnTo>
                  <a:pt x="526" y="1801"/>
                </a:lnTo>
                <a:lnTo>
                  <a:pt x="564" y="1740"/>
                </a:lnTo>
                <a:lnTo>
                  <a:pt x="564" y="1740"/>
                </a:lnTo>
                <a:lnTo>
                  <a:pt x="599" y="1675"/>
                </a:lnTo>
                <a:lnTo>
                  <a:pt x="599" y="1675"/>
                </a:lnTo>
                <a:lnTo>
                  <a:pt x="641" y="1594"/>
                </a:lnTo>
                <a:lnTo>
                  <a:pt x="641" y="1594"/>
                </a:lnTo>
                <a:lnTo>
                  <a:pt x="678" y="1601"/>
                </a:lnTo>
                <a:lnTo>
                  <a:pt x="717" y="1607"/>
                </a:lnTo>
                <a:lnTo>
                  <a:pt x="755" y="1611"/>
                </a:lnTo>
                <a:lnTo>
                  <a:pt x="794" y="1615"/>
                </a:lnTo>
                <a:lnTo>
                  <a:pt x="834" y="1618"/>
                </a:lnTo>
                <a:lnTo>
                  <a:pt x="874" y="1621"/>
                </a:lnTo>
                <a:lnTo>
                  <a:pt x="914" y="1623"/>
                </a:lnTo>
                <a:lnTo>
                  <a:pt x="954" y="1623"/>
                </a:lnTo>
                <a:lnTo>
                  <a:pt x="954" y="0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Freihandform 13">
            <a:extLst>
              <a:ext uri="{FF2B5EF4-FFF2-40B4-BE49-F238E27FC236}">
                <a16:creationId xmlns:a16="http://schemas.microsoft.com/office/drawing/2014/main" id="{564B2B2F-3830-467F-BD13-B0D68587C220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007280" cy="2280634"/>
          </a:xfrm>
          <a:custGeom>
            <a:avLst/>
            <a:gdLst/>
            <a:ahLst/>
            <a:cxnLst>
              <a:cxn ang="0">
                <a:pos x="713" y="1708"/>
              </a:cxn>
              <a:cxn ang="0">
                <a:pos x="713" y="1708"/>
              </a:cxn>
              <a:cxn ang="0">
                <a:pos x="706" y="1637"/>
              </a:cxn>
              <a:cxn ang="0">
                <a:pos x="706" y="1637"/>
              </a:cxn>
              <a:cxn ang="0">
                <a:pos x="698" y="1564"/>
              </a:cxn>
              <a:cxn ang="0">
                <a:pos x="698" y="1564"/>
              </a:cxn>
              <a:cxn ang="0">
                <a:pos x="683" y="1474"/>
              </a:cxn>
              <a:cxn ang="0">
                <a:pos x="683" y="1474"/>
              </a:cxn>
              <a:cxn ang="0">
                <a:pos x="718" y="1457"/>
              </a:cxn>
              <a:cxn ang="0">
                <a:pos x="752" y="1440"/>
              </a:cxn>
              <a:cxn ang="0">
                <a:pos x="786" y="1421"/>
              </a:cxn>
              <a:cxn ang="0">
                <a:pos x="821" y="1401"/>
              </a:cxn>
              <a:cxn ang="0">
                <a:pos x="854" y="1381"/>
              </a:cxn>
              <a:cxn ang="0">
                <a:pos x="888" y="1359"/>
              </a:cxn>
              <a:cxn ang="0">
                <a:pos x="921" y="1337"/>
              </a:cxn>
              <a:cxn ang="0">
                <a:pos x="954" y="1312"/>
              </a:cxn>
              <a:cxn ang="0">
                <a:pos x="0" y="0"/>
              </a:cxn>
              <a:cxn ang="0">
                <a:pos x="0" y="1623"/>
              </a:cxn>
              <a:cxn ang="0">
                <a:pos x="0" y="1623"/>
              </a:cxn>
              <a:cxn ang="0">
                <a:pos x="40" y="1623"/>
              </a:cxn>
              <a:cxn ang="0">
                <a:pos x="82" y="1621"/>
              </a:cxn>
              <a:cxn ang="0">
                <a:pos x="120" y="1618"/>
              </a:cxn>
              <a:cxn ang="0">
                <a:pos x="160" y="1615"/>
              </a:cxn>
              <a:cxn ang="0">
                <a:pos x="199" y="1611"/>
              </a:cxn>
              <a:cxn ang="0">
                <a:pos x="237" y="1607"/>
              </a:cxn>
              <a:cxn ang="0">
                <a:pos x="276" y="1601"/>
              </a:cxn>
              <a:cxn ang="0">
                <a:pos x="313" y="1594"/>
              </a:cxn>
              <a:cxn ang="0">
                <a:pos x="313" y="1594"/>
              </a:cxn>
              <a:cxn ang="0">
                <a:pos x="355" y="1675"/>
              </a:cxn>
              <a:cxn ang="0">
                <a:pos x="355" y="1675"/>
              </a:cxn>
              <a:cxn ang="0">
                <a:pos x="390" y="1740"/>
              </a:cxn>
              <a:cxn ang="0">
                <a:pos x="390" y="1740"/>
              </a:cxn>
              <a:cxn ang="0">
                <a:pos x="428" y="1801"/>
              </a:cxn>
              <a:cxn ang="0">
                <a:pos x="428" y="1801"/>
              </a:cxn>
              <a:cxn ang="0">
                <a:pos x="466" y="1864"/>
              </a:cxn>
              <a:cxn ang="0">
                <a:pos x="508" y="1926"/>
              </a:cxn>
              <a:cxn ang="0">
                <a:pos x="508" y="1926"/>
              </a:cxn>
              <a:cxn ang="0">
                <a:pos x="550" y="1986"/>
              </a:cxn>
              <a:cxn ang="0">
                <a:pos x="598" y="2046"/>
              </a:cxn>
              <a:cxn ang="0">
                <a:pos x="598" y="2046"/>
              </a:cxn>
              <a:cxn ang="0">
                <a:pos x="622" y="2074"/>
              </a:cxn>
              <a:cxn ang="0">
                <a:pos x="648" y="2103"/>
              </a:cxn>
              <a:cxn ang="0">
                <a:pos x="673" y="2131"/>
              </a:cxn>
              <a:cxn ang="0">
                <a:pos x="702" y="2160"/>
              </a:cxn>
              <a:cxn ang="0">
                <a:pos x="702" y="2160"/>
              </a:cxn>
              <a:cxn ang="0">
                <a:pos x="708" y="2121"/>
              </a:cxn>
              <a:cxn ang="0">
                <a:pos x="713" y="2081"/>
              </a:cxn>
              <a:cxn ang="0">
                <a:pos x="716" y="2044"/>
              </a:cxn>
              <a:cxn ang="0">
                <a:pos x="719" y="2006"/>
              </a:cxn>
              <a:cxn ang="0">
                <a:pos x="719" y="2006"/>
              </a:cxn>
              <a:cxn ang="0">
                <a:pos x="722" y="1930"/>
              </a:cxn>
              <a:cxn ang="0">
                <a:pos x="721" y="1856"/>
              </a:cxn>
              <a:cxn ang="0">
                <a:pos x="721" y="1856"/>
              </a:cxn>
              <a:cxn ang="0">
                <a:pos x="719" y="1781"/>
              </a:cxn>
              <a:cxn ang="0">
                <a:pos x="713" y="1708"/>
              </a:cxn>
              <a:cxn ang="0">
                <a:pos x="713" y="1708"/>
              </a:cxn>
            </a:cxnLst>
            <a:rect l="0" t="0" r="r" b="b"/>
            <a:pathLst>
              <a:path w="954" h="2160">
                <a:moveTo>
                  <a:pt x="713" y="1708"/>
                </a:moveTo>
                <a:lnTo>
                  <a:pt x="713" y="1708"/>
                </a:lnTo>
                <a:lnTo>
                  <a:pt x="706" y="1637"/>
                </a:lnTo>
                <a:lnTo>
                  <a:pt x="706" y="1637"/>
                </a:lnTo>
                <a:lnTo>
                  <a:pt x="698" y="1564"/>
                </a:lnTo>
                <a:lnTo>
                  <a:pt x="698" y="1564"/>
                </a:lnTo>
                <a:lnTo>
                  <a:pt x="683" y="1474"/>
                </a:lnTo>
                <a:lnTo>
                  <a:pt x="683" y="1474"/>
                </a:lnTo>
                <a:lnTo>
                  <a:pt x="718" y="1457"/>
                </a:lnTo>
                <a:lnTo>
                  <a:pt x="752" y="1440"/>
                </a:lnTo>
                <a:lnTo>
                  <a:pt x="786" y="1421"/>
                </a:lnTo>
                <a:lnTo>
                  <a:pt x="821" y="1401"/>
                </a:lnTo>
                <a:lnTo>
                  <a:pt x="854" y="1381"/>
                </a:lnTo>
                <a:lnTo>
                  <a:pt x="888" y="1359"/>
                </a:lnTo>
                <a:lnTo>
                  <a:pt x="921" y="1337"/>
                </a:lnTo>
                <a:lnTo>
                  <a:pt x="954" y="1312"/>
                </a:lnTo>
                <a:lnTo>
                  <a:pt x="0" y="0"/>
                </a:lnTo>
                <a:lnTo>
                  <a:pt x="0" y="1623"/>
                </a:lnTo>
                <a:lnTo>
                  <a:pt x="0" y="1623"/>
                </a:lnTo>
                <a:lnTo>
                  <a:pt x="40" y="1623"/>
                </a:lnTo>
                <a:lnTo>
                  <a:pt x="82" y="1621"/>
                </a:lnTo>
                <a:lnTo>
                  <a:pt x="120" y="1618"/>
                </a:lnTo>
                <a:lnTo>
                  <a:pt x="160" y="1615"/>
                </a:lnTo>
                <a:lnTo>
                  <a:pt x="199" y="1611"/>
                </a:lnTo>
                <a:lnTo>
                  <a:pt x="237" y="1607"/>
                </a:lnTo>
                <a:lnTo>
                  <a:pt x="276" y="1601"/>
                </a:lnTo>
                <a:lnTo>
                  <a:pt x="313" y="1594"/>
                </a:lnTo>
                <a:lnTo>
                  <a:pt x="313" y="1594"/>
                </a:lnTo>
                <a:lnTo>
                  <a:pt x="355" y="1675"/>
                </a:lnTo>
                <a:lnTo>
                  <a:pt x="355" y="1675"/>
                </a:lnTo>
                <a:lnTo>
                  <a:pt x="390" y="1740"/>
                </a:lnTo>
                <a:lnTo>
                  <a:pt x="390" y="1740"/>
                </a:lnTo>
                <a:lnTo>
                  <a:pt x="428" y="1801"/>
                </a:lnTo>
                <a:lnTo>
                  <a:pt x="428" y="1801"/>
                </a:lnTo>
                <a:lnTo>
                  <a:pt x="466" y="1864"/>
                </a:lnTo>
                <a:lnTo>
                  <a:pt x="508" y="1926"/>
                </a:lnTo>
                <a:lnTo>
                  <a:pt x="508" y="1926"/>
                </a:lnTo>
                <a:lnTo>
                  <a:pt x="550" y="1986"/>
                </a:lnTo>
                <a:lnTo>
                  <a:pt x="598" y="2046"/>
                </a:lnTo>
                <a:lnTo>
                  <a:pt x="598" y="2046"/>
                </a:lnTo>
                <a:lnTo>
                  <a:pt x="622" y="2074"/>
                </a:lnTo>
                <a:lnTo>
                  <a:pt x="648" y="2103"/>
                </a:lnTo>
                <a:lnTo>
                  <a:pt x="673" y="2131"/>
                </a:lnTo>
                <a:lnTo>
                  <a:pt x="702" y="2160"/>
                </a:lnTo>
                <a:lnTo>
                  <a:pt x="702" y="2160"/>
                </a:lnTo>
                <a:lnTo>
                  <a:pt x="708" y="2121"/>
                </a:lnTo>
                <a:lnTo>
                  <a:pt x="713" y="2081"/>
                </a:lnTo>
                <a:lnTo>
                  <a:pt x="716" y="2044"/>
                </a:lnTo>
                <a:lnTo>
                  <a:pt x="719" y="2006"/>
                </a:lnTo>
                <a:lnTo>
                  <a:pt x="719" y="2006"/>
                </a:lnTo>
                <a:lnTo>
                  <a:pt x="722" y="1930"/>
                </a:lnTo>
                <a:lnTo>
                  <a:pt x="721" y="1856"/>
                </a:lnTo>
                <a:lnTo>
                  <a:pt x="721" y="1856"/>
                </a:lnTo>
                <a:lnTo>
                  <a:pt x="719" y="1781"/>
                </a:lnTo>
                <a:lnTo>
                  <a:pt x="713" y="1708"/>
                </a:lnTo>
                <a:lnTo>
                  <a:pt x="713" y="1708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" name="Freihandform 14">
            <a:extLst>
              <a:ext uri="{FF2B5EF4-FFF2-40B4-BE49-F238E27FC236}">
                <a16:creationId xmlns:a16="http://schemas.microsoft.com/office/drawing/2014/main" id="{DAB76C76-BF06-4541-BF64-C7309216854B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939595" cy="1409559"/>
          </a:xfrm>
          <a:custGeom>
            <a:avLst/>
            <a:gdLst/>
            <a:ahLst/>
            <a:cxnLst>
              <a:cxn ang="0">
                <a:pos x="1760" y="1199"/>
              </a:cxn>
              <a:cxn ang="0">
                <a:pos x="1760" y="1199"/>
              </a:cxn>
              <a:cxn ang="0">
                <a:pos x="1719" y="1138"/>
              </a:cxn>
              <a:cxn ang="0">
                <a:pos x="1674" y="1078"/>
              </a:cxn>
              <a:cxn ang="0">
                <a:pos x="1674" y="1078"/>
              </a:cxn>
              <a:cxn ang="0">
                <a:pos x="1629" y="1019"/>
              </a:cxn>
              <a:cxn ang="0">
                <a:pos x="1581" y="963"/>
              </a:cxn>
              <a:cxn ang="0">
                <a:pos x="1581" y="963"/>
              </a:cxn>
              <a:cxn ang="0">
                <a:pos x="1534" y="909"/>
              </a:cxn>
              <a:cxn ang="0">
                <a:pos x="1534" y="909"/>
              </a:cxn>
              <a:cxn ang="0">
                <a:pos x="1484" y="856"/>
              </a:cxn>
              <a:cxn ang="0">
                <a:pos x="1484" y="856"/>
              </a:cxn>
              <a:cxn ang="0">
                <a:pos x="1420" y="791"/>
              </a:cxn>
              <a:cxn ang="0">
                <a:pos x="1420" y="791"/>
              </a:cxn>
              <a:cxn ang="0">
                <a:pos x="1438" y="756"/>
              </a:cxn>
              <a:cxn ang="0">
                <a:pos x="1456" y="722"/>
              </a:cxn>
              <a:cxn ang="0">
                <a:pos x="1471" y="688"/>
              </a:cxn>
              <a:cxn ang="0">
                <a:pos x="1487" y="652"/>
              </a:cxn>
              <a:cxn ang="0">
                <a:pos x="1503" y="615"/>
              </a:cxn>
              <a:cxn ang="0">
                <a:pos x="1517" y="578"/>
              </a:cxn>
              <a:cxn ang="0">
                <a:pos x="1530" y="540"/>
              </a:cxn>
              <a:cxn ang="0">
                <a:pos x="1543" y="502"/>
              </a:cxn>
              <a:cxn ang="0">
                <a:pos x="0" y="0"/>
              </a:cxn>
              <a:cxn ang="0">
                <a:pos x="954" y="1312"/>
              </a:cxn>
              <a:cxn ang="0">
                <a:pos x="954" y="1312"/>
              </a:cxn>
              <a:cxn ang="0">
                <a:pos x="987" y="1288"/>
              </a:cxn>
              <a:cxn ang="0">
                <a:pos x="1018" y="1264"/>
              </a:cxn>
              <a:cxn ang="0">
                <a:pos x="1049" y="1239"/>
              </a:cxn>
              <a:cxn ang="0">
                <a:pos x="1080" y="1214"/>
              </a:cxn>
              <a:cxn ang="0">
                <a:pos x="1108" y="1186"/>
              </a:cxn>
              <a:cxn ang="0">
                <a:pos x="1137" y="1161"/>
              </a:cxn>
              <a:cxn ang="0">
                <a:pos x="1164" y="1134"/>
              </a:cxn>
              <a:cxn ang="0">
                <a:pos x="1191" y="1106"/>
              </a:cxn>
              <a:cxn ang="0">
                <a:pos x="1191" y="1106"/>
              </a:cxn>
              <a:cxn ang="0">
                <a:pos x="1273" y="1146"/>
              </a:cxn>
              <a:cxn ang="0">
                <a:pos x="1273" y="1146"/>
              </a:cxn>
              <a:cxn ang="0">
                <a:pos x="1338" y="1178"/>
              </a:cxn>
              <a:cxn ang="0">
                <a:pos x="1338" y="1178"/>
              </a:cxn>
              <a:cxn ang="0">
                <a:pos x="1404" y="1207"/>
              </a:cxn>
              <a:cxn ang="0">
                <a:pos x="1404" y="1207"/>
              </a:cxn>
              <a:cxn ang="0">
                <a:pos x="1473" y="1234"/>
              </a:cxn>
              <a:cxn ang="0">
                <a:pos x="1541" y="1259"/>
              </a:cxn>
              <a:cxn ang="0">
                <a:pos x="1541" y="1259"/>
              </a:cxn>
              <a:cxn ang="0">
                <a:pos x="1613" y="1282"/>
              </a:cxn>
              <a:cxn ang="0">
                <a:pos x="1686" y="1304"/>
              </a:cxn>
              <a:cxn ang="0">
                <a:pos x="1686" y="1304"/>
              </a:cxn>
              <a:cxn ang="0">
                <a:pos x="1723" y="1312"/>
              </a:cxn>
              <a:cxn ang="0">
                <a:pos x="1760" y="1321"/>
              </a:cxn>
              <a:cxn ang="0">
                <a:pos x="1799" y="1329"/>
              </a:cxn>
              <a:cxn ang="0">
                <a:pos x="1837" y="1335"/>
              </a:cxn>
              <a:cxn ang="0">
                <a:pos x="1837" y="1335"/>
              </a:cxn>
              <a:cxn ang="0">
                <a:pos x="1820" y="1299"/>
              </a:cxn>
              <a:cxn ang="0">
                <a:pos x="1800" y="1265"/>
              </a:cxn>
              <a:cxn ang="0">
                <a:pos x="1782" y="1232"/>
              </a:cxn>
              <a:cxn ang="0">
                <a:pos x="1760" y="1199"/>
              </a:cxn>
              <a:cxn ang="0">
                <a:pos x="1760" y="1199"/>
              </a:cxn>
            </a:cxnLst>
            <a:rect l="0" t="0" r="r" b="b"/>
            <a:pathLst>
              <a:path w="1837" h="1335">
                <a:moveTo>
                  <a:pt x="1760" y="1199"/>
                </a:moveTo>
                <a:lnTo>
                  <a:pt x="1760" y="1199"/>
                </a:lnTo>
                <a:lnTo>
                  <a:pt x="1719" y="1138"/>
                </a:lnTo>
                <a:lnTo>
                  <a:pt x="1674" y="1078"/>
                </a:lnTo>
                <a:lnTo>
                  <a:pt x="1674" y="1078"/>
                </a:lnTo>
                <a:lnTo>
                  <a:pt x="1629" y="1019"/>
                </a:lnTo>
                <a:lnTo>
                  <a:pt x="1581" y="963"/>
                </a:lnTo>
                <a:lnTo>
                  <a:pt x="1581" y="963"/>
                </a:lnTo>
                <a:lnTo>
                  <a:pt x="1534" y="909"/>
                </a:lnTo>
                <a:lnTo>
                  <a:pt x="1534" y="909"/>
                </a:lnTo>
                <a:lnTo>
                  <a:pt x="1484" y="856"/>
                </a:lnTo>
                <a:lnTo>
                  <a:pt x="1484" y="856"/>
                </a:lnTo>
                <a:lnTo>
                  <a:pt x="1420" y="791"/>
                </a:lnTo>
                <a:lnTo>
                  <a:pt x="1420" y="791"/>
                </a:lnTo>
                <a:lnTo>
                  <a:pt x="1438" y="756"/>
                </a:lnTo>
                <a:lnTo>
                  <a:pt x="1456" y="722"/>
                </a:lnTo>
                <a:lnTo>
                  <a:pt x="1471" y="688"/>
                </a:lnTo>
                <a:lnTo>
                  <a:pt x="1487" y="652"/>
                </a:lnTo>
                <a:lnTo>
                  <a:pt x="1503" y="615"/>
                </a:lnTo>
                <a:lnTo>
                  <a:pt x="1517" y="578"/>
                </a:lnTo>
                <a:lnTo>
                  <a:pt x="1530" y="540"/>
                </a:lnTo>
                <a:lnTo>
                  <a:pt x="1543" y="502"/>
                </a:lnTo>
                <a:lnTo>
                  <a:pt x="0" y="0"/>
                </a:lnTo>
                <a:lnTo>
                  <a:pt x="954" y="1312"/>
                </a:lnTo>
                <a:lnTo>
                  <a:pt x="954" y="1312"/>
                </a:lnTo>
                <a:lnTo>
                  <a:pt x="987" y="1288"/>
                </a:lnTo>
                <a:lnTo>
                  <a:pt x="1018" y="1264"/>
                </a:lnTo>
                <a:lnTo>
                  <a:pt x="1049" y="1239"/>
                </a:lnTo>
                <a:lnTo>
                  <a:pt x="1080" y="1214"/>
                </a:lnTo>
                <a:lnTo>
                  <a:pt x="1108" y="1186"/>
                </a:lnTo>
                <a:lnTo>
                  <a:pt x="1137" y="1161"/>
                </a:lnTo>
                <a:lnTo>
                  <a:pt x="1164" y="1134"/>
                </a:lnTo>
                <a:lnTo>
                  <a:pt x="1191" y="1106"/>
                </a:lnTo>
                <a:lnTo>
                  <a:pt x="1191" y="1106"/>
                </a:lnTo>
                <a:lnTo>
                  <a:pt x="1273" y="1146"/>
                </a:lnTo>
                <a:lnTo>
                  <a:pt x="1273" y="1146"/>
                </a:lnTo>
                <a:lnTo>
                  <a:pt x="1338" y="1178"/>
                </a:lnTo>
                <a:lnTo>
                  <a:pt x="1338" y="1178"/>
                </a:lnTo>
                <a:lnTo>
                  <a:pt x="1404" y="1207"/>
                </a:lnTo>
                <a:lnTo>
                  <a:pt x="1404" y="1207"/>
                </a:lnTo>
                <a:lnTo>
                  <a:pt x="1473" y="1234"/>
                </a:lnTo>
                <a:lnTo>
                  <a:pt x="1541" y="1259"/>
                </a:lnTo>
                <a:lnTo>
                  <a:pt x="1541" y="1259"/>
                </a:lnTo>
                <a:lnTo>
                  <a:pt x="1613" y="1282"/>
                </a:lnTo>
                <a:lnTo>
                  <a:pt x="1686" y="1304"/>
                </a:lnTo>
                <a:lnTo>
                  <a:pt x="1686" y="1304"/>
                </a:lnTo>
                <a:lnTo>
                  <a:pt x="1723" y="1312"/>
                </a:lnTo>
                <a:lnTo>
                  <a:pt x="1760" y="1321"/>
                </a:lnTo>
                <a:lnTo>
                  <a:pt x="1799" y="1329"/>
                </a:lnTo>
                <a:lnTo>
                  <a:pt x="1837" y="1335"/>
                </a:lnTo>
                <a:lnTo>
                  <a:pt x="1837" y="1335"/>
                </a:lnTo>
                <a:lnTo>
                  <a:pt x="1820" y="1299"/>
                </a:lnTo>
                <a:lnTo>
                  <a:pt x="1800" y="1265"/>
                </a:lnTo>
                <a:lnTo>
                  <a:pt x="1782" y="1232"/>
                </a:lnTo>
                <a:lnTo>
                  <a:pt x="1760" y="1199"/>
                </a:lnTo>
                <a:lnTo>
                  <a:pt x="1760" y="1199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9" name="Freihandform 15">
            <a:extLst>
              <a:ext uri="{FF2B5EF4-FFF2-40B4-BE49-F238E27FC236}">
                <a16:creationId xmlns:a16="http://schemas.microsoft.com/office/drawing/2014/main" id="{42DB5D1D-9911-4034-A2B0-82C25314DC7C}"/>
              </a:ext>
            </a:extLst>
          </p:cNvPr>
          <p:cNvSpPr>
            <a:spLocks/>
          </p:cNvSpPr>
          <p:nvPr/>
        </p:nvSpPr>
        <p:spPr bwMode="auto">
          <a:xfrm>
            <a:off x="6096000" y="2596275"/>
            <a:ext cx="2398889" cy="1057961"/>
          </a:xfrm>
          <a:custGeom>
            <a:avLst/>
            <a:gdLst/>
            <a:ahLst/>
            <a:cxnLst>
              <a:cxn ang="0">
                <a:pos x="2129" y="437"/>
              </a:cxn>
              <a:cxn ang="0">
                <a:pos x="2129" y="437"/>
              </a:cxn>
              <a:cxn ang="0">
                <a:pos x="2059" y="411"/>
              </a:cxn>
              <a:cxn ang="0">
                <a:pos x="1987" y="388"/>
              </a:cxn>
              <a:cxn ang="0">
                <a:pos x="1987" y="388"/>
              </a:cxn>
              <a:cxn ang="0">
                <a:pos x="1917" y="367"/>
              </a:cxn>
              <a:cxn ang="0">
                <a:pos x="1846" y="350"/>
              </a:cxn>
              <a:cxn ang="0">
                <a:pos x="1846" y="350"/>
              </a:cxn>
              <a:cxn ang="0">
                <a:pos x="1774" y="334"/>
              </a:cxn>
              <a:cxn ang="0">
                <a:pos x="1774" y="334"/>
              </a:cxn>
              <a:cxn ang="0">
                <a:pos x="1704" y="320"/>
              </a:cxn>
              <a:cxn ang="0">
                <a:pos x="1704" y="320"/>
              </a:cxn>
              <a:cxn ang="0">
                <a:pos x="1613" y="306"/>
              </a:cxn>
              <a:cxn ang="0">
                <a:pos x="1613" y="306"/>
              </a:cxn>
              <a:cxn ang="0">
                <a:pos x="1609" y="267"/>
              </a:cxn>
              <a:cxn ang="0">
                <a:pos x="1601" y="230"/>
              </a:cxn>
              <a:cxn ang="0">
                <a:pos x="1594" y="191"/>
              </a:cxn>
              <a:cxn ang="0">
                <a:pos x="1586" y="153"/>
              </a:cxn>
              <a:cxn ang="0">
                <a:pos x="1577" y="115"/>
              </a:cxn>
              <a:cxn ang="0">
                <a:pos x="1567" y="77"/>
              </a:cxn>
              <a:cxn ang="0">
                <a:pos x="1556" y="38"/>
              </a:cxn>
              <a:cxn ang="0">
                <a:pos x="1543" y="0"/>
              </a:cxn>
              <a:cxn ang="0">
                <a:pos x="0" y="500"/>
              </a:cxn>
              <a:cxn ang="0">
                <a:pos x="1543" y="1002"/>
              </a:cxn>
              <a:cxn ang="0">
                <a:pos x="1543" y="1002"/>
              </a:cxn>
              <a:cxn ang="0">
                <a:pos x="1556" y="963"/>
              </a:cxn>
              <a:cxn ang="0">
                <a:pos x="1567" y="925"/>
              </a:cxn>
              <a:cxn ang="0">
                <a:pos x="1577" y="886"/>
              </a:cxn>
              <a:cxn ang="0">
                <a:pos x="1586" y="847"/>
              </a:cxn>
              <a:cxn ang="0">
                <a:pos x="1594" y="809"/>
              </a:cxn>
              <a:cxn ang="0">
                <a:pos x="1601" y="772"/>
              </a:cxn>
              <a:cxn ang="0">
                <a:pos x="1609" y="733"/>
              </a:cxn>
              <a:cxn ang="0">
                <a:pos x="1613" y="696"/>
              </a:cxn>
              <a:cxn ang="0">
                <a:pos x="1613" y="696"/>
              </a:cxn>
              <a:cxn ang="0">
                <a:pos x="1704" y="680"/>
              </a:cxn>
              <a:cxn ang="0">
                <a:pos x="1704" y="680"/>
              </a:cxn>
              <a:cxn ang="0">
                <a:pos x="1774" y="667"/>
              </a:cxn>
              <a:cxn ang="0">
                <a:pos x="1774" y="667"/>
              </a:cxn>
              <a:cxn ang="0">
                <a:pos x="1846" y="652"/>
              </a:cxn>
              <a:cxn ang="0">
                <a:pos x="1846" y="652"/>
              </a:cxn>
              <a:cxn ang="0">
                <a:pos x="1917" y="633"/>
              </a:cxn>
              <a:cxn ang="0">
                <a:pos x="1987" y="613"/>
              </a:cxn>
              <a:cxn ang="0">
                <a:pos x="1987" y="613"/>
              </a:cxn>
              <a:cxn ang="0">
                <a:pos x="2059" y="590"/>
              </a:cxn>
              <a:cxn ang="0">
                <a:pos x="2129" y="564"/>
              </a:cxn>
              <a:cxn ang="0">
                <a:pos x="2129" y="564"/>
              </a:cxn>
              <a:cxn ang="0">
                <a:pos x="2165" y="550"/>
              </a:cxn>
              <a:cxn ang="0">
                <a:pos x="2201" y="534"/>
              </a:cxn>
              <a:cxn ang="0">
                <a:pos x="2236" y="519"/>
              </a:cxn>
              <a:cxn ang="0">
                <a:pos x="2272" y="500"/>
              </a:cxn>
              <a:cxn ang="0">
                <a:pos x="2272" y="500"/>
              </a:cxn>
              <a:cxn ang="0">
                <a:pos x="2236" y="483"/>
              </a:cxn>
              <a:cxn ang="0">
                <a:pos x="2201" y="466"/>
              </a:cxn>
              <a:cxn ang="0">
                <a:pos x="2165" y="450"/>
              </a:cxn>
              <a:cxn ang="0">
                <a:pos x="2129" y="437"/>
              </a:cxn>
              <a:cxn ang="0">
                <a:pos x="2129" y="437"/>
              </a:cxn>
            </a:cxnLst>
            <a:rect l="0" t="0" r="r" b="b"/>
            <a:pathLst>
              <a:path w="2272" h="1002">
                <a:moveTo>
                  <a:pt x="2129" y="437"/>
                </a:moveTo>
                <a:lnTo>
                  <a:pt x="2129" y="437"/>
                </a:lnTo>
                <a:lnTo>
                  <a:pt x="2059" y="411"/>
                </a:lnTo>
                <a:lnTo>
                  <a:pt x="1987" y="388"/>
                </a:lnTo>
                <a:lnTo>
                  <a:pt x="1987" y="388"/>
                </a:lnTo>
                <a:lnTo>
                  <a:pt x="1917" y="367"/>
                </a:lnTo>
                <a:lnTo>
                  <a:pt x="1846" y="350"/>
                </a:lnTo>
                <a:lnTo>
                  <a:pt x="1846" y="350"/>
                </a:lnTo>
                <a:lnTo>
                  <a:pt x="1774" y="334"/>
                </a:lnTo>
                <a:lnTo>
                  <a:pt x="1774" y="334"/>
                </a:lnTo>
                <a:lnTo>
                  <a:pt x="1704" y="320"/>
                </a:lnTo>
                <a:lnTo>
                  <a:pt x="1704" y="320"/>
                </a:lnTo>
                <a:lnTo>
                  <a:pt x="1613" y="306"/>
                </a:lnTo>
                <a:lnTo>
                  <a:pt x="1613" y="306"/>
                </a:lnTo>
                <a:lnTo>
                  <a:pt x="1609" y="267"/>
                </a:lnTo>
                <a:lnTo>
                  <a:pt x="1601" y="230"/>
                </a:lnTo>
                <a:lnTo>
                  <a:pt x="1594" y="191"/>
                </a:lnTo>
                <a:lnTo>
                  <a:pt x="1586" y="153"/>
                </a:lnTo>
                <a:lnTo>
                  <a:pt x="1577" y="115"/>
                </a:lnTo>
                <a:lnTo>
                  <a:pt x="1567" y="77"/>
                </a:lnTo>
                <a:lnTo>
                  <a:pt x="1556" y="38"/>
                </a:lnTo>
                <a:lnTo>
                  <a:pt x="1543" y="0"/>
                </a:lnTo>
                <a:lnTo>
                  <a:pt x="0" y="500"/>
                </a:lnTo>
                <a:lnTo>
                  <a:pt x="1543" y="1002"/>
                </a:lnTo>
                <a:lnTo>
                  <a:pt x="1543" y="1002"/>
                </a:lnTo>
                <a:lnTo>
                  <a:pt x="1556" y="963"/>
                </a:lnTo>
                <a:lnTo>
                  <a:pt x="1567" y="925"/>
                </a:lnTo>
                <a:lnTo>
                  <a:pt x="1577" y="886"/>
                </a:lnTo>
                <a:lnTo>
                  <a:pt x="1586" y="847"/>
                </a:lnTo>
                <a:lnTo>
                  <a:pt x="1594" y="809"/>
                </a:lnTo>
                <a:lnTo>
                  <a:pt x="1601" y="772"/>
                </a:lnTo>
                <a:lnTo>
                  <a:pt x="1609" y="733"/>
                </a:lnTo>
                <a:lnTo>
                  <a:pt x="1613" y="696"/>
                </a:lnTo>
                <a:lnTo>
                  <a:pt x="1613" y="696"/>
                </a:lnTo>
                <a:lnTo>
                  <a:pt x="1704" y="680"/>
                </a:lnTo>
                <a:lnTo>
                  <a:pt x="1704" y="680"/>
                </a:lnTo>
                <a:lnTo>
                  <a:pt x="1774" y="667"/>
                </a:lnTo>
                <a:lnTo>
                  <a:pt x="1774" y="667"/>
                </a:lnTo>
                <a:lnTo>
                  <a:pt x="1846" y="652"/>
                </a:lnTo>
                <a:lnTo>
                  <a:pt x="1846" y="652"/>
                </a:lnTo>
                <a:lnTo>
                  <a:pt x="1917" y="633"/>
                </a:lnTo>
                <a:lnTo>
                  <a:pt x="1987" y="613"/>
                </a:lnTo>
                <a:lnTo>
                  <a:pt x="1987" y="613"/>
                </a:lnTo>
                <a:lnTo>
                  <a:pt x="2059" y="590"/>
                </a:lnTo>
                <a:lnTo>
                  <a:pt x="2129" y="564"/>
                </a:lnTo>
                <a:lnTo>
                  <a:pt x="2129" y="564"/>
                </a:lnTo>
                <a:lnTo>
                  <a:pt x="2165" y="550"/>
                </a:lnTo>
                <a:lnTo>
                  <a:pt x="2201" y="534"/>
                </a:lnTo>
                <a:lnTo>
                  <a:pt x="2236" y="519"/>
                </a:lnTo>
                <a:lnTo>
                  <a:pt x="2272" y="500"/>
                </a:lnTo>
                <a:lnTo>
                  <a:pt x="2272" y="500"/>
                </a:lnTo>
                <a:lnTo>
                  <a:pt x="2236" y="483"/>
                </a:lnTo>
                <a:lnTo>
                  <a:pt x="2201" y="466"/>
                </a:lnTo>
                <a:lnTo>
                  <a:pt x="2165" y="450"/>
                </a:lnTo>
                <a:lnTo>
                  <a:pt x="2129" y="437"/>
                </a:lnTo>
                <a:lnTo>
                  <a:pt x="2129" y="43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0" name="Freihandform 16">
            <a:extLst>
              <a:ext uri="{FF2B5EF4-FFF2-40B4-BE49-F238E27FC236}">
                <a16:creationId xmlns:a16="http://schemas.microsoft.com/office/drawing/2014/main" id="{D210CEEE-41BE-476D-B5C1-1B471636F23C}"/>
              </a:ext>
            </a:extLst>
          </p:cNvPr>
          <p:cNvSpPr>
            <a:spLocks/>
          </p:cNvSpPr>
          <p:nvPr/>
        </p:nvSpPr>
        <p:spPr bwMode="auto">
          <a:xfrm>
            <a:off x="6096000" y="1714642"/>
            <a:ext cx="1939595" cy="1409559"/>
          </a:xfrm>
          <a:custGeom>
            <a:avLst/>
            <a:gdLst/>
            <a:ahLst/>
            <a:cxnLst>
              <a:cxn ang="0">
                <a:pos x="1686" y="33"/>
              </a:cxn>
              <a:cxn ang="0">
                <a:pos x="1686" y="33"/>
              </a:cxn>
              <a:cxn ang="0">
                <a:pos x="1613" y="53"/>
              </a:cxn>
              <a:cxn ang="0">
                <a:pos x="1541" y="77"/>
              </a:cxn>
              <a:cxn ang="0">
                <a:pos x="1541" y="77"/>
              </a:cxn>
              <a:cxn ang="0">
                <a:pos x="1473" y="101"/>
              </a:cxn>
              <a:cxn ang="0">
                <a:pos x="1404" y="128"/>
              </a:cxn>
              <a:cxn ang="0">
                <a:pos x="1404" y="128"/>
              </a:cxn>
              <a:cxn ang="0">
                <a:pos x="1338" y="159"/>
              </a:cxn>
              <a:cxn ang="0">
                <a:pos x="1338" y="159"/>
              </a:cxn>
              <a:cxn ang="0">
                <a:pos x="1273" y="189"/>
              </a:cxn>
              <a:cxn ang="0">
                <a:pos x="1273" y="189"/>
              </a:cxn>
              <a:cxn ang="0">
                <a:pos x="1191" y="230"/>
              </a:cxn>
              <a:cxn ang="0">
                <a:pos x="1191" y="230"/>
              </a:cxn>
              <a:cxn ang="0">
                <a:pos x="1164" y="201"/>
              </a:cxn>
              <a:cxn ang="0">
                <a:pos x="1137" y="176"/>
              </a:cxn>
              <a:cxn ang="0">
                <a:pos x="1108" y="149"/>
              </a:cxn>
              <a:cxn ang="0">
                <a:pos x="1080" y="123"/>
              </a:cxn>
              <a:cxn ang="0">
                <a:pos x="1049" y="97"/>
              </a:cxn>
              <a:cxn ang="0">
                <a:pos x="1018" y="71"/>
              </a:cxn>
              <a:cxn ang="0">
                <a:pos x="987" y="47"/>
              </a:cxn>
              <a:cxn ang="0">
                <a:pos x="954" y="23"/>
              </a:cxn>
              <a:cxn ang="0">
                <a:pos x="0" y="1335"/>
              </a:cxn>
              <a:cxn ang="0">
                <a:pos x="1543" y="835"/>
              </a:cxn>
              <a:cxn ang="0">
                <a:pos x="1543" y="835"/>
              </a:cxn>
              <a:cxn ang="0">
                <a:pos x="1530" y="796"/>
              </a:cxn>
              <a:cxn ang="0">
                <a:pos x="1517" y="757"/>
              </a:cxn>
              <a:cxn ang="0">
                <a:pos x="1503" y="720"/>
              </a:cxn>
              <a:cxn ang="0">
                <a:pos x="1487" y="685"/>
              </a:cxn>
              <a:cxn ang="0">
                <a:pos x="1471" y="649"/>
              </a:cxn>
              <a:cxn ang="0">
                <a:pos x="1456" y="613"/>
              </a:cxn>
              <a:cxn ang="0">
                <a:pos x="1438" y="579"/>
              </a:cxn>
              <a:cxn ang="0">
                <a:pos x="1420" y="544"/>
              </a:cxn>
              <a:cxn ang="0">
                <a:pos x="1420" y="544"/>
              </a:cxn>
              <a:cxn ang="0">
                <a:pos x="1484" y="480"/>
              </a:cxn>
              <a:cxn ang="0">
                <a:pos x="1484" y="480"/>
              </a:cxn>
              <a:cxn ang="0">
                <a:pos x="1534" y="427"/>
              </a:cxn>
              <a:cxn ang="0">
                <a:pos x="1534" y="427"/>
              </a:cxn>
              <a:cxn ang="0">
                <a:pos x="1581" y="373"/>
              </a:cxn>
              <a:cxn ang="0">
                <a:pos x="1581" y="373"/>
              </a:cxn>
              <a:cxn ang="0">
                <a:pos x="1629" y="316"/>
              </a:cxn>
              <a:cxn ang="0">
                <a:pos x="1674" y="259"/>
              </a:cxn>
              <a:cxn ang="0">
                <a:pos x="1674" y="259"/>
              </a:cxn>
              <a:cxn ang="0">
                <a:pos x="1719" y="199"/>
              </a:cxn>
              <a:cxn ang="0">
                <a:pos x="1760" y="136"/>
              </a:cxn>
              <a:cxn ang="0">
                <a:pos x="1760" y="136"/>
              </a:cxn>
              <a:cxn ang="0">
                <a:pos x="1782" y="103"/>
              </a:cxn>
              <a:cxn ang="0">
                <a:pos x="1800" y="70"/>
              </a:cxn>
              <a:cxn ang="0">
                <a:pos x="1820" y="36"/>
              </a:cxn>
              <a:cxn ang="0">
                <a:pos x="1837" y="0"/>
              </a:cxn>
              <a:cxn ang="0">
                <a:pos x="1837" y="0"/>
              </a:cxn>
              <a:cxn ang="0">
                <a:pos x="1799" y="7"/>
              </a:cxn>
              <a:cxn ang="0">
                <a:pos x="1760" y="14"/>
              </a:cxn>
              <a:cxn ang="0">
                <a:pos x="1723" y="23"/>
              </a:cxn>
              <a:cxn ang="0">
                <a:pos x="1686" y="33"/>
              </a:cxn>
              <a:cxn ang="0">
                <a:pos x="1686" y="33"/>
              </a:cxn>
            </a:cxnLst>
            <a:rect l="0" t="0" r="r" b="b"/>
            <a:pathLst>
              <a:path w="1837" h="1335">
                <a:moveTo>
                  <a:pt x="1686" y="33"/>
                </a:moveTo>
                <a:lnTo>
                  <a:pt x="1686" y="33"/>
                </a:lnTo>
                <a:lnTo>
                  <a:pt x="1613" y="53"/>
                </a:lnTo>
                <a:lnTo>
                  <a:pt x="1541" y="77"/>
                </a:lnTo>
                <a:lnTo>
                  <a:pt x="1541" y="77"/>
                </a:lnTo>
                <a:lnTo>
                  <a:pt x="1473" y="101"/>
                </a:lnTo>
                <a:lnTo>
                  <a:pt x="1404" y="128"/>
                </a:lnTo>
                <a:lnTo>
                  <a:pt x="1404" y="128"/>
                </a:lnTo>
                <a:lnTo>
                  <a:pt x="1338" y="159"/>
                </a:lnTo>
                <a:lnTo>
                  <a:pt x="1338" y="159"/>
                </a:lnTo>
                <a:lnTo>
                  <a:pt x="1273" y="189"/>
                </a:lnTo>
                <a:lnTo>
                  <a:pt x="1273" y="189"/>
                </a:lnTo>
                <a:lnTo>
                  <a:pt x="1191" y="230"/>
                </a:lnTo>
                <a:lnTo>
                  <a:pt x="1191" y="230"/>
                </a:lnTo>
                <a:lnTo>
                  <a:pt x="1164" y="201"/>
                </a:lnTo>
                <a:lnTo>
                  <a:pt x="1137" y="176"/>
                </a:lnTo>
                <a:lnTo>
                  <a:pt x="1108" y="149"/>
                </a:lnTo>
                <a:lnTo>
                  <a:pt x="1080" y="123"/>
                </a:lnTo>
                <a:lnTo>
                  <a:pt x="1049" y="97"/>
                </a:lnTo>
                <a:lnTo>
                  <a:pt x="1018" y="71"/>
                </a:lnTo>
                <a:lnTo>
                  <a:pt x="987" y="47"/>
                </a:lnTo>
                <a:lnTo>
                  <a:pt x="954" y="23"/>
                </a:lnTo>
                <a:lnTo>
                  <a:pt x="0" y="1335"/>
                </a:lnTo>
                <a:lnTo>
                  <a:pt x="1543" y="835"/>
                </a:lnTo>
                <a:lnTo>
                  <a:pt x="1543" y="835"/>
                </a:lnTo>
                <a:lnTo>
                  <a:pt x="1530" y="796"/>
                </a:lnTo>
                <a:lnTo>
                  <a:pt x="1517" y="757"/>
                </a:lnTo>
                <a:lnTo>
                  <a:pt x="1503" y="720"/>
                </a:lnTo>
                <a:lnTo>
                  <a:pt x="1487" y="685"/>
                </a:lnTo>
                <a:lnTo>
                  <a:pt x="1471" y="649"/>
                </a:lnTo>
                <a:lnTo>
                  <a:pt x="1456" y="613"/>
                </a:lnTo>
                <a:lnTo>
                  <a:pt x="1438" y="579"/>
                </a:lnTo>
                <a:lnTo>
                  <a:pt x="1420" y="544"/>
                </a:lnTo>
                <a:lnTo>
                  <a:pt x="1420" y="544"/>
                </a:lnTo>
                <a:lnTo>
                  <a:pt x="1484" y="480"/>
                </a:lnTo>
                <a:lnTo>
                  <a:pt x="1484" y="480"/>
                </a:lnTo>
                <a:lnTo>
                  <a:pt x="1534" y="427"/>
                </a:lnTo>
                <a:lnTo>
                  <a:pt x="1534" y="427"/>
                </a:lnTo>
                <a:lnTo>
                  <a:pt x="1581" y="373"/>
                </a:lnTo>
                <a:lnTo>
                  <a:pt x="1581" y="373"/>
                </a:lnTo>
                <a:lnTo>
                  <a:pt x="1629" y="316"/>
                </a:lnTo>
                <a:lnTo>
                  <a:pt x="1674" y="259"/>
                </a:lnTo>
                <a:lnTo>
                  <a:pt x="1674" y="259"/>
                </a:lnTo>
                <a:lnTo>
                  <a:pt x="1719" y="199"/>
                </a:lnTo>
                <a:lnTo>
                  <a:pt x="1760" y="136"/>
                </a:lnTo>
                <a:lnTo>
                  <a:pt x="1760" y="136"/>
                </a:lnTo>
                <a:lnTo>
                  <a:pt x="1782" y="103"/>
                </a:lnTo>
                <a:lnTo>
                  <a:pt x="1800" y="70"/>
                </a:lnTo>
                <a:lnTo>
                  <a:pt x="1820" y="36"/>
                </a:lnTo>
                <a:lnTo>
                  <a:pt x="1837" y="0"/>
                </a:lnTo>
                <a:lnTo>
                  <a:pt x="1837" y="0"/>
                </a:lnTo>
                <a:lnTo>
                  <a:pt x="1799" y="7"/>
                </a:lnTo>
                <a:lnTo>
                  <a:pt x="1760" y="14"/>
                </a:lnTo>
                <a:lnTo>
                  <a:pt x="1723" y="23"/>
                </a:lnTo>
                <a:lnTo>
                  <a:pt x="1686" y="33"/>
                </a:lnTo>
                <a:lnTo>
                  <a:pt x="1686" y="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1" name="Freihandform 17">
            <a:extLst>
              <a:ext uri="{FF2B5EF4-FFF2-40B4-BE49-F238E27FC236}">
                <a16:creationId xmlns:a16="http://schemas.microsoft.com/office/drawing/2014/main" id="{83235E8A-3EAA-456F-B734-58F5963EFD7D}"/>
              </a:ext>
            </a:extLst>
          </p:cNvPr>
          <p:cNvSpPr>
            <a:spLocks/>
          </p:cNvSpPr>
          <p:nvPr/>
        </p:nvSpPr>
        <p:spPr bwMode="auto">
          <a:xfrm>
            <a:off x="6096000" y="843566"/>
            <a:ext cx="1007280" cy="2280634"/>
          </a:xfrm>
          <a:custGeom>
            <a:avLst/>
            <a:gdLst/>
            <a:ahLst/>
            <a:cxnLst>
              <a:cxn ang="0">
                <a:pos x="683" y="686"/>
              </a:cxn>
              <a:cxn ang="0">
                <a:pos x="683" y="686"/>
              </a:cxn>
              <a:cxn ang="0">
                <a:pos x="698" y="596"/>
              </a:cxn>
              <a:cxn ang="0">
                <a:pos x="698" y="596"/>
              </a:cxn>
              <a:cxn ang="0">
                <a:pos x="706" y="525"/>
              </a:cxn>
              <a:cxn ang="0">
                <a:pos x="706" y="525"/>
              </a:cxn>
              <a:cxn ang="0">
                <a:pos x="713" y="452"/>
              </a:cxn>
              <a:cxn ang="0">
                <a:pos x="713" y="452"/>
              </a:cxn>
              <a:cxn ang="0">
                <a:pos x="719" y="379"/>
              </a:cxn>
              <a:cxn ang="0">
                <a:pos x="721" y="306"/>
              </a:cxn>
              <a:cxn ang="0">
                <a:pos x="721" y="306"/>
              </a:cxn>
              <a:cxn ang="0">
                <a:pos x="722" y="230"/>
              </a:cxn>
              <a:cxn ang="0">
                <a:pos x="719" y="156"/>
              </a:cxn>
              <a:cxn ang="0">
                <a:pos x="719" y="156"/>
              </a:cxn>
              <a:cxn ang="0">
                <a:pos x="716" y="117"/>
              </a:cxn>
              <a:cxn ang="0">
                <a:pos x="713" y="79"/>
              </a:cxn>
              <a:cxn ang="0">
                <a:pos x="708" y="40"/>
              </a:cxn>
              <a:cxn ang="0">
                <a:pos x="702" y="0"/>
              </a:cxn>
              <a:cxn ang="0">
                <a:pos x="702" y="0"/>
              </a:cxn>
              <a:cxn ang="0">
                <a:pos x="673" y="29"/>
              </a:cxn>
              <a:cxn ang="0">
                <a:pos x="648" y="57"/>
              </a:cxn>
              <a:cxn ang="0">
                <a:pos x="622" y="86"/>
              </a:cxn>
              <a:cxn ang="0">
                <a:pos x="598" y="116"/>
              </a:cxn>
              <a:cxn ang="0">
                <a:pos x="598" y="116"/>
              </a:cxn>
              <a:cxn ang="0">
                <a:pos x="550" y="176"/>
              </a:cxn>
              <a:cxn ang="0">
                <a:pos x="508" y="236"/>
              </a:cxn>
              <a:cxn ang="0">
                <a:pos x="508" y="236"/>
              </a:cxn>
              <a:cxn ang="0">
                <a:pos x="466" y="297"/>
              </a:cxn>
              <a:cxn ang="0">
                <a:pos x="428" y="359"/>
              </a:cxn>
              <a:cxn ang="0">
                <a:pos x="428" y="359"/>
              </a:cxn>
              <a:cxn ang="0">
                <a:pos x="390" y="422"/>
              </a:cxn>
              <a:cxn ang="0">
                <a:pos x="390" y="422"/>
              </a:cxn>
              <a:cxn ang="0">
                <a:pos x="355" y="485"/>
              </a:cxn>
              <a:cxn ang="0">
                <a:pos x="355" y="485"/>
              </a:cxn>
              <a:cxn ang="0">
                <a:pos x="313" y="566"/>
              </a:cxn>
              <a:cxn ang="0">
                <a:pos x="313" y="566"/>
              </a:cxn>
              <a:cxn ang="0">
                <a:pos x="276" y="559"/>
              </a:cxn>
              <a:cxn ang="0">
                <a:pos x="237" y="553"/>
              </a:cxn>
              <a:cxn ang="0">
                <a:pos x="199" y="549"/>
              </a:cxn>
              <a:cxn ang="0">
                <a:pos x="160" y="545"/>
              </a:cxn>
              <a:cxn ang="0">
                <a:pos x="120" y="542"/>
              </a:cxn>
              <a:cxn ang="0">
                <a:pos x="82" y="540"/>
              </a:cxn>
              <a:cxn ang="0">
                <a:pos x="40" y="539"/>
              </a:cxn>
              <a:cxn ang="0">
                <a:pos x="0" y="537"/>
              </a:cxn>
              <a:cxn ang="0">
                <a:pos x="0" y="2160"/>
              </a:cxn>
              <a:cxn ang="0">
                <a:pos x="954" y="848"/>
              </a:cxn>
              <a:cxn ang="0">
                <a:pos x="954" y="848"/>
              </a:cxn>
              <a:cxn ang="0">
                <a:pos x="921" y="825"/>
              </a:cxn>
              <a:cxn ang="0">
                <a:pos x="888" y="802"/>
              </a:cxn>
              <a:cxn ang="0">
                <a:pos x="854" y="781"/>
              </a:cxn>
              <a:cxn ang="0">
                <a:pos x="821" y="759"/>
              </a:cxn>
              <a:cxn ang="0">
                <a:pos x="786" y="740"/>
              </a:cxn>
              <a:cxn ang="0">
                <a:pos x="752" y="722"/>
              </a:cxn>
              <a:cxn ang="0">
                <a:pos x="718" y="703"/>
              </a:cxn>
              <a:cxn ang="0">
                <a:pos x="683" y="686"/>
              </a:cxn>
              <a:cxn ang="0">
                <a:pos x="683" y="686"/>
              </a:cxn>
            </a:cxnLst>
            <a:rect l="0" t="0" r="r" b="b"/>
            <a:pathLst>
              <a:path w="954" h="2160">
                <a:moveTo>
                  <a:pt x="683" y="686"/>
                </a:moveTo>
                <a:lnTo>
                  <a:pt x="683" y="686"/>
                </a:lnTo>
                <a:lnTo>
                  <a:pt x="698" y="596"/>
                </a:lnTo>
                <a:lnTo>
                  <a:pt x="698" y="596"/>
                </a:lnTo>
                <a:lnTo>
                  <a:pt x="706" y="525"/>
                </a:lnTo>
                <a:lnTo>
                  <a:pt x="706" y="525"/>
                </a:lnTo>
                <a:lnTo>
                  <a:pt x="713" y="452"/>
                </a:lnTo>
                <a:lnTo>
                  <a:pt x="713" y="452"/>
                </a:lnTo>
                <a:lnTo>
                  <a:pt x="719" y="379"/>
                </a:lnTo>
                <a:lnTo>
                  <a:pt x="721" y="306"/>
                </a:lnTo>
                <a:lnTo>
                  <a:pt x="721" y="306"/>
                </a:lnTo>
                <a:lnTo>
                  <a:pt x="722" y="230"/>
                </a:lnTo>
                <a:lnTo>
                  <a:pt x="719" y="156"/>
                </a:lnTo>
                <a:lnTo>
                  <a:pt x="719" y="156"/>
                </a:lnTo>
                <a:lnTo>
                  <a:pt x="716" y="117"/>
                </a:lnTo>
                <a:lnTo>
                  <a:pt x="713" y="79"/>
                </a:lnTo>
                <a:lnTo>
                  <a:pt x="708" y="40"/>
                </a:lnTo>
                <a:lnTo>
                  <a:pt x="702" y="0"/>
                </a:lnTo>
                <a:lnTo>
                  <a:pt x="702" y="0"/>
                </a:lnTo>
                <a:lnTo>
                  <a:pt x="673" y="29"/>
                </a:lnTo>
                <a:lnTo>
                  <a:pt x="648" y="57"/>
                </a:lnTo>
                <a:lnTo>
                  <a:pt x="622" y="86"/>
                </a:lnTo>
                <a:lnTo>
                  <a:pt x="598" y="116"/>
                </a:lnTo>
                <a:lnTo>
                  <a:pt x="598" y="116"/>
                </a:lnTo>
                <a:lnTo>
                  <a:pt x="550" y="176"/>
                </a:lnTo>
                <a:lnTo>
                  <a:pt x="508" y="236"/>
                </a:lnTo>
                <a:lnTo>
                  <a:pt x="508" y="236"/>
                </a:lnTo>
                <a:lnTo>
                  <a:pt x="466" y="297"/>
                </a:lnTo>
                <a:lnTo>
                  <a:pt x="428" y="359"/>
                </a:lnTo>
                <a:lnTo>
                  <a:pt x="428" y="359"/>
                </a:lnTo>
                <a:lnTo>
                  <a:pt x="390" y="422"/>
                </a:lnTo>
                <a:lnTo>
                  <a:pt x="390" y="422"/>
                </a:lnTo>
                <a:lnTo>
                  <a:pt x="355" y="485"/>
                </a:lnTo>
                <a:lnTo>
                  <a:pt x="355" y="485"/>
                </a:lnTo>
                <a:lnTo>
                  <a:pt x="313" y="566"/>
                </a:lnTo>
                <a:lnTo>
                  <a:pt x="313" y="566"/>
                </a:lnTo>
                <a:lnTo>
                  <a:pt x="276" y="559"/>
                </a:lnTo>
                <a:lnTo>
                  <a:pt x="237" y="553"/>
                </a:lnTo>
                <a:lnTo>
                  <a:pt x="199" y="549"/>
                </a:lnTo>
                <a:lnTo>
                  <a:pt x="160" y="545"/>
                </a:lnTo>
                <a:lnTo>
                  <a:pt x="120" y="542"/>
                </a:lnTo>
                <a:lnTo>
                  <a:pt x="82" y="540"/>
                </a:lnTo>
                <a:lnTo>
                  <a:pt x="40" y="539"/>
                </a:lnTo>
                <a:lnTo>
                  <a:pt x="0" y="537"/>
                </a:lnTo>
                <a:lnTo>
                  <a:pt x="0" y="2160"/>
                </a:lnTo>
                <a:lnTo>
                  <a:pt x="954" y="848"/>
                </a:lnTo>
                <a:lnTo>
                  <a:pt x="954" y="848"/>
                </a:lnTo>
                <a:lnTo>
                  <a:pt x="921" y="825"/>
                </a:lnTo>
                <a:lnTo>
                  <a:pt x="888" y="802"/>
                </a:lnTo>
                <a:lnTo>
                  <a:pt x="854" y="781"/>
                </a:lnTo>
                <a:lnTo>
                  <a:pt x="821" y="759"/>
                </a:lnTo>
                <a:lnTo>
                  <a:pt x="786" y="740"/>
                </a:lnTo>
                <a:lnTo>
                  <a:pt x="752" y="722"/>
                </a:lnTo>
                <a:lnTo>
                  <a:pt x="718" y="703"/>
                </a:lnTo>
                <a:lnTo>
                  <a:pt x="683" y="686"/>
                </a:lnTo>
                <a:lnTo>
                  <a:pt x="683" y="68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2" name="Linie 18">
            <a:extLst>
              <a:ext uri="{FF2B5EF4-FFF2-40B4-BE49-F238E27FC236}">
                <a16:creationId xmlns:a16="http://schemas.microsoft.com/office/drawing/2014/main" id="{5499A9E9-D86B-4443-B66A-1B8237EF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787" y="3124589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3" name="Linie 19">
            <a:extLst>
              <a:ext uri="{FF2B5EF4-FFF2-40B4-BE49-F238E27FC236}">
                <a16:creationId xmlns:a16="http://schemas.microsoft.com/office/drawing/2014/main" id="{8EA00E92-BD95-4E59-8898-E791064C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03" y="3125097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4" name="Linie 20">
            <a:extLst>
              <a:ext uri="{FF2B5EF4-FFF2-40B4-BE49-F238E27FC236}">
                <a16:creationId xmlns:a16="http://schemas.microsoft.com/office/drawing/2014/main" id="{94DD8583-D2D2-4DCC-98B6-BB499337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880" y="3124705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36AD24C1-02C7-4191-93E8-156FF8EB8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45">
            <a:extLst>
              <a:ext uri="{FF2B5EF4-FFF2-40B4-BE49-F238E27FC236}">
                <a16:creationId xmlns:a16="http://schemas.microsoft.com/office/drawing/2014/main" id="{34F996E2-BC35-4007-9416-809AD7F81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83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45">
            <a:extLst>
              <a:ext uri="{FF2B5EF4-FFF2-40B4-BE49-F238E27FC236}">
                <a16:creationId xmlns:a16="http://schemas.microsoft.com/office/drawing/2014/main" id="{73141092-17D2-4E0F-967C-4233B8533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200" y="13716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5">
            <a:extLst>
              <a:ext uri="{FF2B5EF4-FFF2-40B4-BE49-F238E27FC236}">
                <a16:creationId xmlns:a16="http://schemas.microsoft.com/office/drawing/2014/main" id="{5E1077D6-6553-4CE6-A49A-4B173652F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376" y="17150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45">
            <a:extLst>
              <a:ext uri="{FF2B5EF4-FFF2-40B4-BE49-F238E27FC236}">
                <a16:creationId xmlns:a16="http://schemas.microsoft.com/office/drawing/2014/main" id="{FA4B7223-BCB0-4924-B9FF-0566E5056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048" y="4231464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5">
            <a:extLst>
              <a:ext uri="{FF2B5EF4-FFF2-40B4-BE49-F238E27FC236}">
                <a16:creationId xmlns:a16="http://schemas.microsoft.com/office/drawing/2014/main" id="{7186B426-0623-4C17-9BDA-C60F7C723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3224" y="4574901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45">
            <a:extLst>
              <a:ext uri="{FF2B5EF4-FFF2-40B4-BE49-F238E27FC236}">
                <a16:creationId xmlns:a16="http://schemas.microsoft.com/office/drawing/2014/main" id="{CB81BB57-8139-43D4-8DD9-3CD6BE625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5">
            <a:extLst>
              <a:ext uri="{FF2B5EF4-FFF2-40B4-BE49-F238E27FC236}">
                <a16:creationId xmlns:a16="http://schemas.microsoft.com/office/drawing/2014/main" id="{12BCC7AE-B750-4C77-AD35-B7DD61596F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45">
            <a:extLst>
              <a:ext uri="{FF2B5EF4-FFF2-40B4-BE49-F238E27FC236}">
                <a16:creationId xmlns:a16="http://schemas.microsoft.com/office/drawing/2014/main" id="{10A4398E-BDC4-4393-83B3-84A29A51F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5">
            <a:extLst>
              <a:ext uri="{FF2B5EF4-FFF2-40B4-BE49-F238E27FC236}">
                <a16:creationId xmlns:a16="http://schemas.microsoft.com/office/drawing/2014/main" id="{1F5D0842-E16E-4E3A-94EE-64EB21CACF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45">
            <a:extLst>
              <a:ext uri="{FF2B5EF4-FFF2-40B4-BE49-F238E27FC236}">
                <a16:creationId xmlns:a16="http://schemas.microsoft.com/office/drawing/2014/main" id="{A2822D28-1607-41B4-A1AD-C999DCC78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2600" y="42672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5">
            <a:extLst>
              <a:ext uri="{FF2B5EF4-FFF2-40B4-BE49-F238E27FC236}">
                <a16:creationId xmlns:a16="http://schemas.microsoft.com/office/drawing/2014/main" id="{7015E7F2-459C-4D6D-B997-13DB5EA642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2776" y="46106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45">
            <a:extLst>
              <a:ext uri="{FF2B5EF4-FFF2-40B4-BE49-F238E27FC236}">
                <a16:creationId xmlns:a16="http://schemas.microsoft.com/office/drawing/2014/main" id="{7B5C7C9E-A677-4429-BA89-5A9DCEEB24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5">
            <a:extLst>
              <a:ext uri="{FF2B5EF4-FFF2-40B4-BE49-F238E27FC236}">
                <a16:creationId xmlns:a16="http://schemas.microsoft.com/office/drawing/2014/main" id="{002E8C45-C0AE-4A45-B693-2A71D845FD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55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45">
            <a:extLst>
              <a:ext uri="{FF2B5EF4-FFF2-40B4-BE49-F238E27FC236}">
                <a16:creationId xmlns:a16="http://schemas.microsoft.com/office/drawing/2014/main" id="{1D708290-A882-4D7B-82D1-4B33D98553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400" y="13932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45">
            <a:extLst>
              <a:ext uri="{FF2B5EF4-FFF2-40B4-BE49-F238E27FC236}">
                <a16:creationId xmlns:a16="http://schemas.microsoft.com/office/drawing/2014/main" id="{BA980506-41EA-4166-BDC4-6672C08B92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576" y="17367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45">
            <a:extLst>
              <a:ext uri="{FF2B5EF4-FFF2-40B4-BE49-F238E27FC236}">
                <a16:creationId xmlns:a16="http://schemas.microsoft.com/office/drawing/2014/main" id="{AA45EA62-476D-47F1-96ED-54F43099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45">
            <a:extLst>
              <a:ext uri="{FF2B5EF4-FFF2-40B4-BE49-F238E27FC236}">
                <a16:creationId xmlns:a16="http://schemas.microsoft.com/office/drawing/2014/main" id="{ABD72D36-40B8-4EE5-8EF4-F398834DD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45">
            <a:extLst>
              <a:ext uri="{FF2B5EF4-FFF2-40B4-BE49-F238E27FC236}">
                <a16:creationId xmlns:a16="http://schemas.microsoft.com/office/drawing/2014/main" id="{E7A1D5E8-4C7C-4ADF-A363-54E4B1B793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45">
            <a:extLst>
              <a:ext uri="{FF2B5EF4-FFF2-40B4-BE49-F238E27FC236}">
                <a16:creationId xmlns:a16="http://schemas.microsoft.com/office/drawing/2014/main" id="{A8479BD5-0D15-42CF-84BC-8F7F80ECD8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27D752-F355-434D-9815-D11ECB7F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64" y="173889"/>
            <a:ext cx="2819224" cy="964511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89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79B3-CC00-434D-BDE2-C1D6A9F1C325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www.gearatsme.eu</a:t>
            </a:r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187780757"/>
              </p:ext>
            </p:extLst>
          </p:nvPr>
        </p:nvGraphicFramePr>
        <p:xfrm>
          <a:off x="2032000" y="2241176"/>
          <a:ext cx="8128000" cy="389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9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4E3C-5A23-486F-BE97-9CB82427DF44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www.gearatsme.eu</a:t>
            </a:r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928775207"/>
              </p:ext>
            </p:extLst>
          </p:nvPr>
        </p:nvGraphicFramePr>
        <p:xfrm>
          <a:off x="2032000" y="2043953"/>
          <a:ext cx="8128000" cy="40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7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4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3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DE2D-181D-49DE-BC98-7828D4540E4B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www.gearatsme.eu</a:t>
            </a:r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796254439"/>
              </p:ext>
            </p:extLst>
          </p:nvPr>
        </p:nvGraphicFramePr>
        <p:xfrm>
          <a:off x="2032000" y="2088776"/>
          <a:ext cx="8128000" cy="404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8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E5A-DF25-4940-B577-E1B3D025383F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2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C79-ECC1-44C7-931D-79AD25320645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C1A3-D4C6-494C-A8F0-7944E122CB1F}" type="datetime3">
              <a:rPr lang="en-GB" smtClean="0"/>
              <a:t>6 April,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80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AC86-960D-4043-B7FF-7F4C2BEB2226}" type="datetime3">
              <a:rPr lang="en-GB" smtClean="0"/>
              <a:t>6 April, 2022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3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31F7-FB95-47E4-8E65-F27A54F8782D}" type="datetime3">
              <a:rPr lang="en-GB" smtClean="0"/>
              <a:t>6 April, 2022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6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049C-3FDF-49BD-8748-FBC896E3C7B9}" type="datetime3">
              <a:rPr lang="en-GB" smtClean="0"/>
              <a:t>6 April,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037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6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3017"/>
            <a:ext cx="10515600" cy="5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0443"/>
            <a:ext cx="10515600" cy="42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67DB1CD0-A388-424D-A55F-06A8C23FF34A}" type="datetime3">
              <a:rPr lang="en-GB" smtClean="0"/>
              <a:t>6 April, 2022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7" y="102027"/>
            <a:ext cx="2719170" cy="971602"/>
          </a:xfrm>
          <a:prstGeom prst="rect">
            <a:avLst/>
          </a:prstGeom>
        </p:spPr>
      </p:pic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D13C9F6-DA1F-4969-8B21-2E803A8A69C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www.gearatsme.eu</a:t>
            </a:r>
          </a:p>
        </p:txBody>
      </p:sp>
    </p:spTree>
    <p:extLst>
      <p:ext uri="{BB962C8B-B14F-4D97-AF65-F5344CB8AC3E}">
        <p14:creationId xmlns:p14="http://schemas.microsoft.com/office/powerpoint/2010/main" val="25290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88" r:id="rId4"/>
    <p:sldLayoutId id="2147483692" r:id="rId5"/>
    <p:sldLayoutId id="2147483693" r:id="rId6"/>
    <p:sldLayoutId id="2147483695" r:id="rId7"/>
    <p:sldLayoutId id="2147483696" r:id="rId8"/>
    <p:sldLayoutId id="2147483711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4" r:id="rId15"/>
    <p:sldLayoutId id="2147483707" r:id="rId16"/>
    <p:sldLayoutId id="2147483710" r:id="rId17"/>
    <p:sldLayoutId id="2147483712" r:id="rId18"/>
    <p:sldLayoutId id="2147483713" r:id="rId19"/>
    <p:sldLayoutId id="214748371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34EA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34EA8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onfindustriaemilia.it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adlo.ro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earSME2" TargetMode="External"/><Relationship Id="rId3" Type="http://schemas.openxmlformats.org/officeDocument/2006/relationships/hyperlink" Target="https://www.facebook.com/GEAR-at-SME-248513840409998" TargetMode="External"/><Relationship Id="rId7" Type="http://schemas.openxmlformats.org/officeDocument/2006/relationships/image" Target="../media/image34.png"/><Relationship Id="rId2" Type="http://schemas.openxmlformats.org/officeDocument/2006/relationships/hyperlink" Target="mailto:karina.veum@tno.n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https://cdn-images.mailchimp.com/icons/social-block-v2/outline-color-linkedin-96.png" TargetMode="External"/><Relationship Id="rId11" Type="http://schemas.openxmlformats.org/officeDocument/2006/relationships/image" Target="https://cdn-images.mailchimp.com/icons/social-block-v2/outline-color-link-96.png" TargetMode="External"/><Relationship Id="rId5" Type="http://schemas.openxmlformats.org/officeDocument/2006/relationships/hyperlink" Target="https://www.linkedin.com/showcase/75626217/" TargetMode="External"/><Relationship Id="rId10" Type="http://schemas.openxmlformats.org/officeDocument/2006/relationships/hyperlink" Target="https://www.gearatsme.eu/" TargetMode="External"/><Relationship Id="rId4" Type="http://schemas.openxmlformats.org/officeDocument/2006/relationships/image" Target="https://cdn-images.mailchimp.com/icons/social-block-v2/outline-color-facebook-96.png" TargetMode="External"/><Relationship Id="rId9" Type="http://schemas.openxmlformats.org/officeDocument/2006/relationships/image" Target="https://cdn-images.mailchimp.com/icons/social-block-v2/outline-color-twitter-96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/Users/dennispotter/Library/Containers/com.microsoft.Outlook/Data/Library/Caches/Signatures/signature_665750758" TargetMode="External"/><Relationship Id="rId13" Type="http://schemas.openxmlformats.org/officeDocument/2006/relationships/image" Target="../media/image6.jpeg"/><Relationship Id="rId1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5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image" Target="../media/image10.jpeg"/><Relationship Id="rId5" Type="http://schemas.openxmlformats.org/officeDocument/2006/relationships/image" Target="../media/image19.svg"/><Relationship Id="rId15" Type="http://schemas.openxmlformats.org/officeDocument/2006/relationships/image" Target="../media/image4.png"/><Relationship Id="rId10" Type="http://schemas.openxmlformats.org/officeDocument/2006/relationships/image" Target="../media/image20.jpe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8.jpe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pom.nl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adlershof.d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GEAR@SME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Generate Energy Efficient Acting and Results at Small &amp; Medium Enterprises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C4B3FE-0A58-4F5F-B617-64BD3672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Use</a:t>
            </a:r>
            <a:r>
              <a:rPr lang="ro-RO" dirty="0"/>
              <a:t> Case </a:t>
            </a:r>
            <a:r>
              <a:rPr lang="de-DE" dirty="0"/>
              <a:t>Italia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10E502-3CAB-4AA9-8D97-AE8E1961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725160" cy="4286519"/>
          </a:xfrm>
        </p:spPr>
        <p:txBody>
          <a:bodyPr/>
          <a:lstStyle/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ro-RO" sz="2000" dirty="0" err="1">
                <a:solidFill>
                  <a:srgbClr val="034EA8"/>
                </a:solidFill>
              </a:rPr>
              <a:t>Use</a:t>
            </a:r>
            <a:r>
              <a:rPr lang="ro-RO" sz="2000" dirty="0">
                <a:solidFill>
                  <a:srgbClr val="034EA8"/>
                </a:solidFill>
              </a:rPr>
              <a:t> Case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Districtul industrial Roveri, Bologna</a:t>
            </a:r>
          </a:p>
          <a:p>
            <a:r>
              <a:rPr lang="de-DE" sz="2000" dirty="0" err="1">
                <a:solidFill>
                  <a:srgbClr val="034EA8"/>
                </a:solidFill>
              </a:rPr>
              <a:t>Partener</a:t>
            </a:r>
            <a:r>
              <a:rPr lang="de-DE" sz="2000" dirty="0">
                <a:solidFill>
                  <a:srgbClr val="034EA8"/>
                </a:solidFill>
              </a:rPr>
              <a:t> de </a:t>
            </a:r>
            <a:r>
              <a:rPr lang="de-DE" sz="2000" dirty="0" err="1">
                <a:solidFill>
                  <a:srgbClr val="034EA8"/>
                </a:solidFill>
              </a:rPr>
              <a:t>încredere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Confindustria Emilia</a:t>
            </a:r>
          </a:p>
          <a:p>
            <a:r>
              <a:rPr lang="ro-RO" sz="2000" dirty="0">
                <a:solidFill>
                  <a:srgbClr val="034EA8"/>
                </a:solidFill>
              </a:rPr>
              <a:t>Responsabil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CertiMaC, ENEA și CNA</a:t>
            </a:r>
          </a:p>
          <a:p>
            <a:endParaRPr lang="de-DE" sz="2000" dirty="0"/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/>
          </a:p>
          <a:p>
            <a:r>
              <a:rPr lang="de-DE" sz="2000" dirty="0">
                <a:solidFill>
                  <a:schemeClr val="tx1"/>
                </a:solidFill>
                <a:hlinkClick r:id="rId2"/>
              </a:rPr>
              <a:t>www.confindustriaemilia.it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B1ED76-B3E1-4E72-9239-04FC57428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BF9E0B2-34B4-4826-9BFB-7EC06EA0B2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34238" y="2062163"/>
            <a:ext cx="4957762" cy="4105275"/>
          </a:xfrm>
        </p:spPr>
        <p:txBody>
          <a:bodyPr/>
          <a:lstStyle/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dirty="0"/>
              <a:t>“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9B1FA3-224E-4B0E-9A58-07A656605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06" y="2239172"/>
            <a:ext cx="6874214" cy="30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6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C4B3FE-0A58-4F5F-B617-64BD3672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Use</a:t>
            </a:r>
            <a:r>
              <a:rPr lang="ro-RO" dirty="0"/>
              <a:t> Case </a:t>
            </a:r>
            <a:r>
              <a:rPr lang="de-DE" dirty="0"/>
              <a:t>România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10E502-3CAB-4AA9-8D97-AE8E1961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796280" cy="428651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34EA8"/>
              </a:solidFill>
            </a:endParaRPr>
          </a:p>
          <a:p>
            <a:r>
              <a:rPr lang="en-US" sz="2000" dirty="0">
                <a:solidFill>
                  <a:srgbClr val="034EA8"/>
                </a:solidFill>
              </a:rPr>
              <a:t>Use Case: </a:t>
            </a:r>
            <a:r>
              <a:rPr lang="ro-RO" sz="2000" dirty="0"/>
              <a:t>Parcul Industrial </a:t>
            </a:r>
            <a:r>
              <a:rPr lang="en-US" sz="2000" dirty="0"/>
              <a:t>Oradea </a:t>
            </a:r>
            <a:endParaRPr lang="ro-RO" sz="2000" dirty="0"/>
          </a:p>
          <a:p>
            <a:r>
              <a:rPr lang="ro-RO" sz="2000" dirty="0">
                <a:solidFill>
                  <a:srgbClr val="034EA8"/>
                </a:solidFill>
              </a:rPr>
              <a:t>Partener de încredere</a:t>
            </a:r>
            <a:r>
              <a:rPr lang="en-US" sz="2000" dirty="0">
                <a:solidFill>
                  <a:srgbClr val="034EA8"/>
                </a:solidFill>
              </a:rPr>
              <a:t>: </a:t>
            </a:r>
            <a:r>
              <a:rPr lang="en-US" sz="2000" dirty="0" err="1"/>
              <a:t>Agenția</a:t>
            </a:r>
            <a:r>
              <a:rPr lang="en-US" sz="2000" dirty="0"/>
              <a:t> de </a:t>
            </a:r>
            <a:r>
              <a:rPr lang="en-US" sz="2000" dirty="0" err="1"/>
              <a:t>Dezvoltare</a:t>
            </a:r>
            <a:r>
              <a:rPr lang="en-US" sz="2000" dirty="0"/>
              <a:t> </a:t>
            </a:r>
            <a:r>
              <a:rPr lang="en-US" sz="2000" dirty="0" err="1"/>
              <a:t>Locală</a:t>
            </a:r>
            <a:r>
              <a:rPr lang="en-US" sz="2000" dirty="0"/>
              <a:t> </a:t>
            </a:r>
          </a:p>
          <a:p>
            <a:r>
              <a:rPr lang="ro-RO" sz="2000" dirty="0">
                <a:solidFill>
                  <a:srgbClr val="034EA8"/>
                </a:solidFill>
              </a:rPr>
              <a:t>Responsabil</a:t>
            </a:r>
            <a:r>
              <a:rPr lang="en-US" sz="2000" dirty="0">
                <a:solidFill>
                  <a:srgbClr val="034EA8"/>
                </a:solidFill>
              </a:rPr>
              <a:t>: </a:t>
            </a:r>
            <a:r>
              <a:rPr lang="en-US" sz="2000" dirty="0" err="1"/>
              <a:t>Servelect</a:t>
            </a:r>
            <a:r>
              <a:rPr lang="en-US" sz="2000" dirty="0"/>
              <a:t> (SVT)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Universitatea</a:t>
            </a:r>
            <a:r>
              <a:rPr lang="en-US" sz="2000" dirty="0"/>
              <a:t> </a:t>
            </a:r>
            <a:r>
              <a:rPr lang="en-US" sz="2000" dirty="0" err="1"/>
              <a:t>Tehnică</a:t>
            </a:r>
            <a:r>
              <a:rPr lang="en-US" sz="2000" dirty="0"/>
              <a:t> din Cluj-Napoca (TUCN)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r>
              <a:rPr lang="de-DE" sz="2000" dirty="0">
                <a:solidFill>
                  <a:schemeClr val="tx1"/>
                </a:solidFill>
                <a:hlinkClick r:id="rId2"/>
              </a:rPr>
              <a:t>www.adlo.ro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B1ED76-B3E1-4E72-9239-04FC57428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11</a:t>
            </a:fld>
            <a:endParaRPr lang="de-DE" dirty="0"/>
          </a:p>
        </p:txBody>
      </p:sp>
      <p:pic>
        <p:nvPicPr>
          <p:cNvPr id="3" name="Grafik 2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462B3221-B1A0-47E7-BD9B-10A3BFB7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88" y="2401887"/>
            <a:ext cx="4580922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1BFAF-8FD9-462C-8E03-CFA1985A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Contactați</a:t>
            </a:r>
            <a:r>
              <a:rPr lang="ro-RO" dirty="0"/>
              <a:t>-ne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04C56C-1C67-4D21-867F-7D14C2D6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>
              <a:solidFill>
                <a:srgbClr val="034EA8"/>
              </a:solidFill>
            </a:endParaRPr>
          </a:p>
          <a:p>
            <a:r>
              <a:rPr lang="nl-NL" sz="2000" dirty="0">
                <a:solidFill>
                  <a:srgbClr val="034EA8"/>
                </a:solidFill>
              </a:rPr>
              <a:t>Coordonator de proiect</a:t>
            </a:r>
          </a:p>
          <a:p>
            <a:endParaRPr lang="nl-NL" sz="2000" dirty="0"/>
          </a:p>
          <a:p>
            <a:r>
              <a:rPr lang="nl-NL" sz="2000" dirty="0"/>
              <a:t>Dr. Karina Veum</a:t>
            </a:r>
          </a:p>
          <a:p>
            <a:r>
              <a:rPr lang="nl-NL" sz="2000" dirty="0"/>
              <a:t>Nederlandse Organisatie voor </a:t>
            </a:r>
          </a:p>
          <a:p>
            <a:r>
              <a:rPr lang="nl-NL" sz="2000" dirty="0"/>
              <a:t>Toegepast-Natuurwetenschappelijk </a:t>
            </a:r>
          </a:p>
          <a:p>
            <a:r>
              <a:rPr lang="nl-NL" sz="2000" dirty="0"/>
              <a:t>Onderzoek (TNO), </a:t>
            </a:r>
            <a:r>
              <a:rPr lang="ro-RO" sz="2000" dirty="0"/>
              <a:t>Olanda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Telefon : +31 631 952 486</a:t>
            </a:r>
          </a:p>
          <a:p>
            <a:r>
              <a:rPr lang="nl-NL" sz="2000" dirty="0"/>
              <a:t>Email: </a:t>
            </a:r>
            <a:r>
              <a:rPr lang="nl-NL" sz="2000" dirty="0">
                <a:hlinkClick r:id="rId2"/>
              </a:rPr>
              <a:t>karina.veum@tno.nl</a:t>
            </a:r>
            <a:endParaRPr lang="nl-NL" sz="2000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EB16B6-86CC-4696-A3B5-71058E78B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12</a:t>
            </a:fld>
            <a:endParaRPr lang="de-DE" dirty="0"/>
          </a:p>
        </p:txBody>
      </p:sp>
      <p:pic>
        <p:nvPicPr>
          <p:cNvPr id="10" name="Picture 8" descr="Facebook">
            <a:hlinkClick r:id="rId3"/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77" y="1962387"/>
            <a:ext cx="858329" cy="85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LinkedIn">
            <a:hlinkClick r:id="rId5"/>
          </p:cNvPr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6" y="1971364"/>
            <a:ext cx="883262" cy="8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00" y="4526595"/>
            <a:ext cx="1403033" cy="140303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866744" y="4858779"/>
            <a:ext cx="1725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Abonează-te la Newsletter</a:t>
            </a:r>
            <a:r>
              <a:rPr lang="ro-RO" sz="1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ul</a:t>
            </a:r>
            <a:r>
              <a:rPr lang="ro-RO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DE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GEAR@SME:</a:t>
            </a:r>
          </a:p>
        </p:txBody>
      </p:sp>
      <p:pic>
        <p:nvPicPr>
          <p:cNvPr id="14" name="Picture 6" descr="https://twitter.com/GearSME2">
            <a:hlinkClick r:id="rId8"/>
          </p:cNvPr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69" y="1949921"/>
            <a:ext cx="904705" cy="9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s://www.gearatsme.eu/">
            <a:hlinkClick r:id="rId10"/>
          </p:cNvPr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27" y="1968864"/>
            <a:ext cx="885762" cy="8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5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Prezentarea</a:t>
            </a:r>
            <a:r>
              <a:rPr lang="de-DE" dirty="0"/>
              <a:t> </a:t>
            </a:r>
            <a:r>
              <a:rPr lang="de-DE" dirty="0" err="1"/>
              <a:t>proiectului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2279" y="1862852"/>
            <a:ext cx="6610350" cy="428651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34EA8"/>
              </a:solidFill>
            </a:endParaRPr>
          </a:p>
          <a:p>
            <a:r>
              <a:rPr lang="en-US" sz="2000" dirty="0" err="1">
                <a:solidFill>
                  <a:srgbClr val="034EA8"/>
                </a:solidFill>
              </a:rPr>
              <a:t>Obiectivul</a:t>
            </a:r>
            <a:r>
              <a:rPr lang="en-US" sz="2000" dirty="0">
                <a:solidFill>
                  <a:srgbClr val="034EA8"/>
                </a:solidFill>
              </a:rPr>
              <a:t> </a:t>
            </a:r>
            <a:r>
              <a:rPr lang="en-US" sz="2000" dirty="0" err="1">
                <a:solidFill>
                  <a:srgbClr val="034EA8"/>
                </a:solidFill>
              </a:rPr>
              <a:t>proiectului</a:t>
            </a:r>
            <a:r>
              <a:rPr lang="en-US" sz="2000" dirty="0">
                <a:solidFill>
                  <a:srgbClr val="034EA8"/>
                </a:solidFill>
              </a:rPr>
              <a:t>: </a:t>
            </a:r>
            <a:r>
              <a:rPr lang="ro-RO" sz="2000" dirty="0"/>
              <a:t>Sprijinirea </a:t>
            </a:r>
            <a:r>
              <a:rPr lang="en-US" sz="2000" dirty="0" err="1"/>
              <a:t>întreprinderil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mijlocii</a:t>
            </a:r>
            <a:r>
              <a:rPr lang="en-US" sz="2000" dirty="0"/>
              <a:t> (IMM-</a:t>
            </a:r>
            <a:r>
              <a:rPr lang="en-US" sz="2000" dirty="0" err="1"/>
              <a:t>uri</a:t>
            </a:r>
            <a:r>
              <a:rPr lang="en-US" sz="2000" dirty="0"/>
              <a:t>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combaterea</a:t>
            </a:r>
            <a:r>
              <a:rPr lang="en-US" sz="2000" dirty="0"/>
              <a:t> </a:t>
            </a:r>
            <a:r>
              <a:rPr lang="en-US" sz="2000" dirty="0" err="1"/>
              <a:t>schimbarilor</a:t>
            </a:r>
            <a:r>
              <a:rPr lang="en-US" sz="2000" dirty="0"/>
              <a:t> </a:t>
            </a:r>
            <a:r>
              <a:rPr lang="en-US" sz="2000" dirty="0" err="1"/>
              <a:t>climatice</a:t>
            </a:r>
            <a:r>
              <a:rPr lang="ro-RO" sz="2000" dirty="0"/>
              <a:t> și</a:t>
            </a:r>
            <a:r>
              <a:rPr lang="en-US" sz="2000" dirty="0"/>
              <a:t> </a:t>
            </a:r>
            <a:r>
              <a:rPr lang="ro-RO" sz="2000" dirty="0"/>
              <a:t>implementarea </a:t>
            </a:r>
            <a:r>
              <a:rPr lang="en-US" sz="2000" dirty="0" err="1"/>
              <a:t>măsuril</a:t>
            </a:r>
            <a:r>
              <a:rPr lang="ro-RO" sz="2000" dirty="0"/>
              <a:t>or</a:t>
            </a:r>
            <a:r>
              <a:rPr lang="en-US" sz="2000" dirty="0"/>
              <a:t> de </a:t>
            </a:r>
            <a:r>
              <a:rPr lang="ro-RO" sz="2000" dirty="0"/>
              <a:t>eficiență energetică</a:t>
            </a:r>
            <a:r>
              <a:rPr lang="en-US" sz="2000" dirty="0"/>
              <a:t>.</a:t>
            </a:r>
          </a:p>
          <a:p>
            <a:endParaRPr lang="en-US" sz="800" dirty="0"/>
          </a:p>
          <a:p>
            <a:r>
              <a:rPr lang="en-US" sz="2000" dirty="0" err="1">
                <a:solidFill>
                  <a:srgbClr val="034EA8"/>
                </a:solidFill>
              </a:rPr>
              <a:t>Grupul</a:t>
            </a:r>
            <a:r>
              <a:rPr lang="en-US" sz="2000" dirty="0">
                <a:solidFill>
                  <a:srgbClr val="034EA8"/>
                </a:solidFill>
              </a:rPr>
              <a:t> </a:t>
            </a:r>
            <a:r>
              <a:rPr lang="en-US" sz="2000" dirty="0" err="1">
                <a:solidFill>
                  <a:srgbClr val="034EA8"/>
                </a:solidFill>
              </a:rPr>
              <a:t>țintă</a:t>
            </a:r>
            <a:r>
              <a:rPr lang="en-US" sz="2000" dirty="0">
                <a:solidFill>
                  <a:srgbClr val="034EA8"/>
                </a:solidFill>
              </a:rPr>
              <a:t>: </a:t>
            </a:r>
            <a:r>
              <a:rPr lang="it-IT" sz="2000" dirty="0"/>
              <a:t>IMM-uri, </a:t>
            </a:r>
            <a:r>
              <a:rPr lang="ro-RO" sz="2000" dirty="0"/>
              <a:t>asociații</a:t>
            </a:r>
            <a:r>
              <a:rPr lang="it-IT" sz="2000" dirty="0"/>
              <a:t> de IMM-uri și administratori</a:t>
            </a:r>
            <a:r>
              <a:rPr lang="ro-RO" sz="2000" dirty="0"/>
              <a:t>i </a:t>
            </a:r>
            <a:r>
              <a:rPr lang="it-IT" sz="2000" dirty="0"/>
              <a:t>parcuri</a:t>
            </a:r>
            <a:r>
              <a:rPr lang="ro-RO" sz="2000" dirty="0"/>
              <a:t>lor</a:t>
            </a:r>
            <a:r>
              <a:rPr lang="it-IT" sz="2000" dirty="0"/>
              <a:t> </a:t>
            </a:r>
            <a:r>
              <a:rPr lang="ro-RO" sz="2000" dirty="0"/>
              <a:t>industriale din România</a:t>
            </a:r>
            <a:r>
              <a:rPr lang="it-IT" sz="2000" dirty="0"/>
              <a:t>. </a:t>
            </a:r>
            <a:endParaRPr lang="en-US" sz="2000" dirty="0"/>
          </a:p>
          <a:p>
            <a:r>
              <a:rPr lang="en-US" sz="2000" dirty="0" err="1">
                <a:solidFill>
                  <a:srgbClr val="034EA8"/>
                </a:solidFill>
              </a:rPr>
              <a:t>Consorțiu</a:t>
            </a:r>
            <a:r>
              <a:rPr lang="en-US" sz="2000" dirty="0">
                <a:solidFill>
                  <a:srgbClr val="034EA8"/>
                </a:solidFill>
              </a:rPr>
              <a:t>: </a:t>
            </a:r>
            <a:r>
              <a:rPr lang="it-IT" sz="2000" dirty="0"/>
              <a:t>10 parteneri din Olanda, Austria, Suedia, Italia, România și Germania.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2</a:t>
            </a:fld>
            <a:endParaRPr lang="de-DE" dirty="0"/>
          </a:p>
        </p:txBody>
      </p:sp>
      <p:pic>
        <p:nvPicPr>
          <p:cNvPr id="6" name="Gráfico 18" descr="Diana con relleno sólido">
            <a:extLst>
              <a:ext uri="{FF2B5EF4-FFF2-40B4-BE49-F238E27FC236}">
                <a16:creationId xmlns:a16="http://schemas.microsoft.com/office/drawing/2014/main" id="{90DF7918-E69F-4817-8C55-C0283BE12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329" y="2272152"/>
            <a:ext cx="514350" cy="514350"/>
          </a:xfrm>
          <a:prstGeom prst="rect">
            <a:avLst/>
          </a:prstGeom>
        </p:spPr>
      </p:pic>
      <p:pic>
        <p:nvPicPr>
          <p:cNvPr id="7" name="Gráfico 36" descr="Audiencia objetivo con relleno sólido">
            <a:extLst>
              <a:ext uri="{FF2B5EF4-FFF2-40B4-BE49-F238E27FC236}">
                <a16:creationId xmlns:a16="http://schemas.microsoft.com/office/drawing/2014/main" id="{70429C2A-3510-4C98-BFDE-74220C926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929" y="3671092"/>
            <a:ext cx="569550" cy="569550"/>
          </a:xfrm>
          <a:prstGeom prst="rect">
            <a:avLst/>
          </a:prstGeom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id="{B4B5BE54-6CCC-45F2-B86F-52E7512C9DB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465" y="5727420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16" descr="cidimage002.png@01D4FECE.D63D32C0">
            <a:extLst>
              <a:ext uri="{FF2B5EF4-FFF2-40B4-BE49-F238E27FC236}">
                <a16:creationId xmlns:a16="http://schemas.microsoft.com/office/drawing/2014/main" id="{F0B26222-9BEE-4022-BEDB-7ECBAA71AC8F}"/>
              </a:ext>
            </a:extLst>
          </p:cNvPr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42" y="575803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9A76159-E4A2-4C53-98B7-4CB2D3C63BF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5659732" y="5759041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F84F500-D804-4A83-B395-FD9DEBB7BDA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31" y="574582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BF63A6D7-F90D-4013-B596-803939ECC6A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17" y="5856497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>
            <a:extLst>
              <a:ext uri="{FF2B5EF4-FFF2-40B4-BE49-F238E27FC236}">
                <a16:creationId xmlns:a16="http://schemas.microsoft.com/office/drawing/2014/main" id="{722DC489-4861-4D20-BF9D-1D2C389E0790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8766584" y="5782086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>
            <a:extLst>
              <a:ext uri="{FF2B5EF4-FFF2-40B4-BE49-F238E27FC236}">
                <a16:creationId xmlns:a16="http://schemas.microsoft.com/office/drawing/2014/main" id="{6432E8A0-4E62-4424-9FBB-62F037293F9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59" y="5860407"/>
            <a:ext cx="722915" cy="271360"/>
          </a:xfrm>
          <a:prstGeom prst="rect">
            <a:avLst/>
          </a:prstGeom>
        </p:spPr>
      </p:pic>
      <p:pic>
        <p:nvPicPr>
          <p:cNvPr id="15" name="Grafik 35" descr="R:\PR\01_Unternehmenskommunikation\12_Corporate_Design\02_Logo\bea_logo_black_font\bea_logo_black_font_c4_transp.jpg">
            <a:extLst>
              <a:ext uri="{FF2B5EF4-FFF2-40B4-BE49-F238E27FC236}">
                <a16:creationId xmlns:a16="http://schemas.microsoft.com/office/drawing/2014/main" id="{32B4D5B4-0123-48E4-BA88-1AFA3C4DF17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5" y="5873177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objekt 2">
            <a:extLst>
              <a:ext uri="{FF2B5EF4-FFF2-40B4-BE49-F238E27FC236}">
                <a16:creationId xmlns:a16="http://schemas.microsoft.com/office/drawing/2014/main" id="{37869EFC-9BC7-48F7-BDCF-C0A08981A47D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92" y="5805016"/>
            <a:ext cx="919086" cy="354787"/>
          </a:xfrm>
          <a:prstGeom prst="rect">
            <a:avLst/>
          </a:prstGeom>
        </p:spPr>
      </p:pic>
      <p:pic>
        <p:nvPicPr>
          <p:cNvPr id="17" name="Picture 25" descr="https://365tno.sharepoint.com/sites/intranet/Organisation/CS/Marketing_Communications/Externe-profilering/Logos/426_1_TNO_ifl_zwart.png">
            <a:extLst>
              <a:ext uri="{FF2B5EF4-FFF2-40B4-BE49-F238E27FC236}">
                <a16:creationId xmlns:a16="http://schemas.microsoft.com/office/drawing/2014/main" id="{8494332F-93D1-4D31-A68F-A18537D750BB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924003" y="5889857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5EAAD78-E954-4845-8BB0-B96CCD8C1207}"/>
              </a:ext>
            </a:extLst>
          </p:cNvPr>
          <p:cNvSpPr txBox="1"/>
          <p:nvPr/>
        </p:nvSpPr>
        <p:spPr>
          <a:xfrm>
            <a:off x="8358164" y="1716229"/>
            <a:ext cx="338137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Finanțare</a:t>
            </a:r>
            <a:r>
              <a:rPr lang="en-US" dirty="0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</a:t>
            </a:r>
            <a:r>
              <a:rPr lang="ro-RO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cadru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al UE </a:t>
            </a:r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Orizont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2020</a:t>
            </a:r>
          </a:p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dirty="0" err="1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Durata</a:t>
            </a:r>
            <a:r>
              <a:rPr lang="en-US" dirty="0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dirty="0" err="1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proiectului</a:t>
            </a:r>
            <a:r>
              <a:rPr lang="en-US" dirty="0">
                <a:solidFill>
                  <a:srgbClr val="034EA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01.09.2020 </a:t>
            </a:r>
            <a:r>
              <a:rPr lang="en-US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până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 28.02.2023</a:t>
            </a:r>
            <a:endParaRPr lang="de-DE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Gráfico 22" descr="Monedas con relleno sólido">
            <a:extLst>
              <a:ext uri="{FF2B5EF4-FFF2-40B4-BE49-F238E27FC236}">
                <a16:creationId xmlns:a16="http://schemas.microsoft.com/office/drawing/2014/main" id="{C3354C8B-DD4D-4027-A107-6A9FFDF85C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55517" y="1735470"/>
            <a:ext cx="389826" cy="360000"/>
          </a:xfrm>
          <a:prstGeom prst="rect">
            <a:avLst/>
          </a:prstGeom>
        </p:spPr>
      </p:pic>
      <p:pic>
        <p:nvPicPr>
          <p:cNvPr id="21" name="Gráfico 20" descr="Cronómetro con relleno sólido">
            <a:extLst>
              <a:ext uri="{FF2B5EF4-FFF2-40B4-BE49-F238E27FC236}">
                <a16:creationId xmlns:a16="http://schemas.microsoft.com/office/drawing/2014/main" id="{79853B3E-FAE2-4BC7-9C0E-B7B8EF927D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55517" y="2539982"/>
            <a:ext cx="38982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AB54A-A38A-4E65-A76D-E226768A1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Contextul</a:t>
            </a:r>
            <a:r>
              <a:rPr lang="de-DE" dirty="0"/>
              <a:t> </a:t>
            </a:r>
            <a:r>
              <a:rPr lang="de-DE" dirty="0" err="1"/>
              <a:t>proiectului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F1B0A4-F272-4409-989D-E3D2CC689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4"/>
            <a:ext cx="10611678" cy="3714540"/>
          </a:xfrm>
        </p:spPr>
        <p:txBody>
          <a:bodyPr>
            <a:noAutofit/>
          </a:bodyPr>
          <a:lstStyle/>
          <a:p>
            <a:endParaRPr lang="en-US" sz="2000" dirty="0">
              <a:solidFill>
                <a:srgbClr val="2151A8"/>
              </a:solidFill>
              <a:effectLst/>
            </a:endParaRPr>
          </a:p>
          <a:p>
            <a:r>
              <a:rPr lang="en-US" sz="2000" dirty="0">
                <a:solidFill>
                  <a:srgbClr val="2151A8"/>
                </a:solidFill>
                <a:effectLst/>
              </a:rPr>
              <a:t>GEAR@SME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încurajează</a:t>
            </a:r>
            <a:r>
              <a:rPr lang="ro-RO" sz="2000" dirty="0">
                <a:solidFill>
                  <a:srgbClr val="2151A8"/>
                </a:solidFill>
                <a:effectLst/>
              </a:rPr>
              <a:t> și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diseminează</a:t>
            </a:r>
            <a:r>
              <a:rPr lang="en-US" sz="2000" dirty="0">
                <a:solidFill>
                  <a:srgbClr val="2151A8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eforturile</a:t>
            </a:r>
            <a:r>
              <a:rPr lang="en-US" sz="2000" dirty="0">
                <a:solidFill>
                  <a:srgbClr val="2151A8"/>
                </a:solidFill>
                <a:effectLst/>
              </a:rPr>
              <a:t> </a:t>
            </a:r>
            <a:r>
              <a:rPr lang="ro-RO" sz="2000" dirty="0">
                <a:solidFill>
                  <a:srgbClr val="2151A8"/>
                </a:solidFill>
                <a:effectLst/>
              </a:rPr>
              <a:t>pentru creșterea</a:t>
            </a:r>
            <a:r>
              <a:rPr lang="en-US" sz="2000" dirty="0">
                <a:solidFill>
                  <a:srgbClr val="2151A8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eficienț</a:t>
            </a:r>
            <a:r>
              <a:rPr lang="ro-RO" sz="2000" dirty="0">
                <a:solidFill>
                  <a:srgbClr val="2151A8"/>
                </a:solidFill>
                <a:effectLst/>
              </a:rPr>
              <a:t>ei</a:t>
            </a:r>
            <a:r>
              <a:rPr lang="en-US" sz="2000" dirty="0">
                <a:solidFill>
                  <a:srgbClr val="2151A8"/>
                </a:solidFill>
                <a:effectLst/>
              </a:rPr>
              <a:t> energetic</a:t>
            </a:r>
            <a:r>
              <a:rPr lang="ro-RO" sz="2000" dirty="0">
                <a:solidFill>
                  <a:srgbClr val="2151A8"/>
                </a:solidFill>
                <a:effectLst/>
              </a:rPr>
              <a:t>e</a:t>
            </a:r>
            <a:r>
              <a:rPr lang="en-US" sz="2000" dirty="0">
                <a:solidFill>
                  <a:srgbClr val="2151A8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în</a:t>
            </a:r>
            <a:r>
              <a:rPr lang="en-US" sz="2000" dirty="0">
                <a:solidFill>
                  <a:srgbClr val="2151A8"/>
                </a:solidFill>
                <a:effectLst/>
              </a:rPr>
              <a:t> IMM-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uri</a:t>
            </a:r>
            <a:r>
              <a:rPr lang="en-US" sz="2000" dirty="0">
                <a:solidFill>
                  <a:srgbClr val="2151A8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2151A8"/>
                </a:solidFill>
                <a:effectLst/>
              </a:rPr>
              <a:t>prin</a:t>
            </a:r>
            <a:r>
              <a:rPr lang="en-US" sz="2000" dirty="0">
                <a:solidFill>
                  <a:srgbClr val="2151A8"/>
                </a:solidFill>
                <a:effectLst/>
              </a:rPr>
              <a:t>: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Introducerea</a:t>
            </a:r>
            <a:r>
              <a:rPr lang="en-US" sz="2000" dirty="0"/>
              <a:t> "</a:t>
            </a:r>
            <a:r>
              <a:rPr lang="en-US" sz="2000" b="1" dirty="0" err="1">
                <a:solidFill>
                  <a:srgbClr val="034EA8"/>
                </a:solidFill>
              </a:rPr>
              <a:t>partenerilor</a:t>
            </a:r>
            <a:r>
              <a:rPr lang="en-US" sz="2000" b="1" dirty="0">
                <a:solidFill>
                  <a:srgbClr val="034EA8"/>
                </a:solidFill>
              </a:rPr>
              <a:t> de </a:t>
            </a:r>
            <a:r>
              <a:rPr lang="en-US" sz="2000" b="1" dirty="0" err="1">
                <a:solidFill>
                  <a:srgbClr val="034EA8"/>
                </a:solidFill>
              </a:rPr>
              <a:t>încredere</a:t>
            </a:r>
            <a:r>
              <a:rPr lang="en-US" sz="2000" dirty="0"/>
              <a:t>".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acestora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acționa</a:t>
            </a:r>
            <a:r>
              <a:rPr lang="en-US" sz="2000" dirty="0"/>
              <a:t> ca un actor </a:t>
            </a:r>
            <a:r>
              <a:rPr lang="en-US" sz="2000" dirty="0" err="1"/>
              <a:t>imparțial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ro-RO" sz="2000" dirty="0"/>
              <a:t>asigura</a:t>
            </a:r>
            <a:r>
              <a:rPr lang="en-US" sz="2000" dirty="0"/>
              <a:t> </a:t>
            </a:r>
            <a:r>
              <a:rPr lang="en-US" sz="2000" dirty="0" err="1"/>
              <a:t>stabilirea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relații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IMM-</a:t>
            </a:r>
            <a:r>
              <a:rPr lang="en-US" sz="2000" dirty="0" err="1"/>
              <a:t>uri</a:t>
            </a:r>
            <a:r>
              <a:rPr lang="en-US" sz="2000" dirty="0"/>
              <a:t> (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cererii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furnizorii</a:t>
            </a:r>
            <a:r>
              <a:rPr lang="en-US" sz="2000" dirty="0"/>
              <a:t> de </a:t>
            </a:r>
            <a:r>
              <a:rPr lang="en-US" sz="2000" dirty="0" err="1"/>
              <a:t>servicii</a:t>
            </a:r>
            <a:r>
              <a:rPr lang="en-US" sz="2000" dirty="0"/>
              <a:t> </a:t>
            </a:r>
            <a:r>
              <a:rPr lang="en-US" sz="2000" dirty="0" err="1"/>
              <a:t>energetice</a:t>
            </a:r>
            <a:r>
              <a:rPr lang="en-US" sz="2000" dirty="0"/>
              <a:t> (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ofertei</a:t>
            </a:r>
            <a:r>
              <a:rPr lang="en-US" sz="2000" dirty="0"/>
              <a:t>). IMM-urile </a:t>
            </a:r>
            <a:r>
              <a:rPr lang="ro-RO" sz="2000" dirty="0"/>
              <a:t>pot realiza </a:t>
            </a:r>
            <a:r>
              <a:rPr lang="en-US" sz="2000" dirty="0" err="1"/>
              <a:t>audituri</a:t>
            </a:r>
            <a:r>
              <a:rPr lang="en-US" sz="2000" dirty="0"/>
              <a:t> </a:t>
            </a:r>
            <a:r>
              <a:rPr lang="en-US" sz="2000" dirty="0" err="1"/>
              <a:t>energetice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pot </a:t>
            </a:r>
            <a:r>
              <a:rPr lang="ro-RO" sz="2000" dirty="0"/>
              <a:t>implementa </a:t>
            </a:r>
            <a:r>
              <a:rPr lang="en-US" sz="2000" dirty="0" err="1"/>
              <a:t>măsuri</a:t>
            </a:r>
            <a:r>
              <a:rPr lang="en-US" sz="2000" dirty="0"/>
              <a:t> de </a:t>
            </a:r>
            <a:r>
              <a:rPr lang="ro-RO" sz="2000" dirty="0"/>
              <a:t>reducere a consumului de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 "</a:t>
            </a:r>
            <a:r>
              <a:rPr lang="en-US" sz="2000" b="1" dirty="0" err="1">
                <a:solidFill>
                  <a:srgbClr val="034EA8"/>
                </a:solidFill>
              </a:rPr>
              <a:t>abordare</a:t>
            </a:r>
            <a:r>
              <a:rPr lang="en-US" sz="2000" b="1" dirty="0">
                <a:solidFill>
                  <a:srgbClr val="034EA8"/>
                </a:solidFill>
              </a:rPr>
              <a:t> </a:t>
            </a:r>
            <a:r>
              <a:rPr lang="en-US" sz="2000" b="1" dirty="0" err="1">
                <a:solidFill>
                  <a:srgbClr val="034EA8"/>
                </a:solidFill>
              </a:rPr>
              <a:t>colectivă</a:t>
            </a:r>
            <a:r>
              <a:rPr lang="en-US" sz="2000" b="1" dirty="0">
                <a:solidFill>
                  <a:srgbClr val="034EA8"/>
                </a:solidFill>
              </a:rPr>
              <a:t> </a:t>
            </a:r>
            <a:r>
              <a:rPr lang="en-US" sz="2000" b="1" dirty="0" err="1">
                <a:solidFill>
                  <a:srgbClr val="034EA8"/>
                </a:solidFill>
              </a:rPr>
              <a:t>locală</a:t>
            </a:r>
            <a:r>
              <a:rPr lang="en-US" sz="2000" dirty="0"/>
              <a:t>" care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schimbul</a:t>
            </a:r>
            <a:r>
              <a:rPr lang="en-US" sz="2000" dirty="0"/>
              <a:t> de </a:t>
            </a:r>
            <a:r>
              <a:rPr lang="en-US" sz="2000" dirty="0" err="1"/>
              <a:t>experiențe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pe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interese</a:t>
            </a:r>
            <a:r>
              <a:rPr lang="ro-RO" sz="2000" dirty="0"/>
              <a:t>lor comune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proximității</a:t>
            </a:r>
            <a:r>
              <a:rPr lang="en-US" sz="2000" dirty="0"/>
              <a:t> </a:t>
            </a:r>
            <a:r>
              <a:rPr lang="en-US" sz="2000" dirty="0" err="1"/>
              <a:t>geografice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Introducerea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conceptului</a:t>
            </a:r>
            <a:r>
              <a:rPr lang="en-US" sz="2000" dirty="0"/>
              <a:t> de "</a:t>
            </a:r>
            <a:r>
              <a:rPr lang="en-US" sz="2000" b="1" dirty="0" err="1">
                <a:solidFill>
                  <a:srgbClr val="034EA8"/>
                </a:solidFill>
              </a:rPr>
              <a:t>beneficii</a:t>
            </a:r>
            <a:r>
              <a:rPr lang="en-US" sz="2000" b="1" dirty="0">
                <a:solidFill>
                  <a:srgbClr val="034EA8"/>
                </a:solidFill>
              </a:rPr>
              <a:t> multiple</a:t>
            </a:r>
            <a:r>
              <a:rPr lang="en-US" sz="2000" dirty="0"/>
              <a:t>", </a:t>
            </a:r>
            <a:r>
              <a:rPr lang="en-US" sz="2000" dirty="0" err="1"/>
              <a:t>beneficii</a:t>
            </a:r>
            <a:r>
              <a:rPr lang="en-US" sz="2000" dirty="0"/>
              <a:t> </a:t>
            </a:r>
            <a:r>
              <a:rPr lang="en-US" sz="2000" dirty="0" err="1"/>
              <a:t>suplimentare</a:t>
            </a:r>
            <a:r>
              <a:rPr lang="en-US" sz="2000" dirty="0"/>
              <a:t> care pot </a:t>
            </a:r>
            <a:r>
              <a:rPr lang="en-US" sz="2000" dirty="0" err="1"/>
              <a:t>apărea</a:t>
            </a:r>
            <a:r>
              <a:rPr lang="en-US" sz="2000" dirty="0"/>
              <a:t> ca </a:t>
            </a:r>
            <a:r>
              <a:rPr lang="en-US" sz="2000" dirty="0" err="1"/>
              <a:t>urmare</a:t>
            </a:r>
            <a:r>
              <a:rPr lang="en-US" sz="2000" dirty="0"/>
              <a:t> a</a:t>
            </a:r>
            <a:r>
              <a:rPr lang="ro-RO" sz="2000" dirty="0"/>
              <a:t> implementării</a:t>
            </a:r>
            <a:r>
              <a:rPr lang="en-US" sz="2000" dirty="0"/>
              <a:t> </a:t>
            </a:r>
            <a:r>
              <a:rPr lang="en-US" sz="2000" dirty="0" err="1"/>
              <a:t>măsurilor</a:t>
            </a:r>
            <a:r>
              <a:rPr lang="en-US" sz="2000" dirty="0"/>
              <a:t> de </a:t>
            </a:r>
            <a:r>
              <a:rPr lang="en-US" sz="2000" dirty="0" err="1"/>
              <a:t>eficiență</a:t>
            </a:r>
            <a:r>
              <a:rPr lang="en-US" sz="2000" dirty="0"/>
              <a:t> </a:t>
            </a:r>
            <a:r>
              <a:rPr lang="en-US" sz="2000" dirty="0" err="1"/>
              <a:t>energetică</a:t>
            </a:r>
            <a:r>
              <a:rPr lang="en-US" sz="2000" dirty="0"/>
              <a:t>.</a:t>
            </a: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0CA5C4-2C79-46C7-A2DE-06F461A44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6B0E1-B1A0-40D3-8D97-F0B774B9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Abordare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2C7C2C-A41D-4BD7-8A61-C8DF2DFE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890443"/>
            <a:ext cx="6381749" cy="4474620"/>
          </a:xfrm>
        </p:spPr>
        <p:txBody>
          <a:bodyPr>
            <a:noAutofit/>
          </a:bodyPr>
          <a:lstStyle/>
          <a:p>
            <a:pPr algn="l"/>
            <a:endParaRPr lang="en-US" sz="2000" dirty="0">
              <a:solidFill>
                <a:srgbClr val="034EA8"/>
              </a:solidFill>
              <a:effectLst/>
            </a:endParaRPr>
          </a:p>
          <a:p>
            <a:pPr algn="l"/>
            <a:r>
              <a:rPr lang="en-US" sz="2000" dirty="0">
                <a:solidFill>
                  <a:srgbClr val="034EA8"/>
                </a:solidFill>
                <a:effectLst/>
              </a:rPr>
              <a:t>GEAR@SME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474747"/>
                </a:solidFill>
                <a:effectLst/>
              </a:rPr>
              <a:t>introducerea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rolul</a:t>
            </a:r>
            <a:r>
              <a:rPr lang="ro-RO" sz="2000" dirty="0">
                <a:solidFill>
                  <a:srgbClr val="474747"/>
                </a:solidFill>
                <a:effectLst/>
              </a:rPr>
              <a:t>ui de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partener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încredere</a:t>
            </a:r>
            <a:r>
              <a:rPr lang="en-US" sz="2000" dirty="0">
                <a:solidFill>
                  <a:srgbClr val="474747"/>
                </a:solidFill>
                <a:effectLst/>
              </a:rPr>
              <a:t> ca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punte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legătură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între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it-IT" sz="2000" dirty="0">
                <a:solidFill>
                  <a:srgbClr val="474747"/>
                </a:solidFill>
              </a:rPr>
              <a:t>IMM-uri </a:t>
            </a:r>
            <a:r>
              <a:rPr lang="ro-RO" sz="2000" dirty="0">
                <a:solidFill>
                  <a:srgbClr val="474747"/>
                </a:solidFill>
              </a:rPr>
              <a:t>ș</a:t>
            </a:r>
            <a:r>
              <a:rPr lang="it-IT" sz="2000" dirty="0">
                <a:solidFill>
                  <a:srgbClr val="474747"/>
                </a:solidFill>
              </a:rPr>
              <a:t>i furnizorii de servicii energetice </a:t>
            </a:r>
            <a:endParaRPr lang="ro-RO" sz="2000" dirty="0">
              <a:solidFill>
                <a:srgbClr val="47474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474747"/>
                </a:solidFill>
              </a:rPr>
              <a:t>d</a:t>
            </a:r>
            <a:r>
              <a:rPr lang="ro-RO" sz="2000" dirty="0">
                <a:solidFill>
                  <a:srgbClr val="474747"/>
                </a:solidFill>
                <a:effectLst/>
              </a:rPr>
              <a:t>emonstrarea eficacității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abordări</a:t>
            </a:r>
            <a:r>
              <a:rPr lang="ro-RO" sz="2000" dirty="0">
                <a:solidFill>
                  <a:srgbClr val="474747"/>
                </a:solidFill>
                <a:effectLst/>
              </a:rPr>
              <a:t>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colective</a:t>
            </a:r>
            <a:r>
              <a:rPr lang="en-US" sz="2000" dirty="0">
                <a:solidFill>
                  <a:srgbClr val="474747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nivel</a:t>
            </a:r>
            <a:r>
              <a:rPr lang="en-US" sz="2000" dirty="0">
                <a:solidFill>
                  <a:srgbClr val="474747"/>
                </a:solidFill>
                <a:effectLst/>
              </a:rPr>
              <a:t> local</a:t>
            </a:r>
            <a:r>
              <a:rPr lang="ro-RO" sz="2000" dirty="0">
                <a:solidFill>
                  <a:srgbClr val="474747"/>
                </a:solidFill>
                <a:effectLst/>
              </a:rPr>
              <a:t>,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ro-RO" sz="2000" dirty="0">
                <a:solidFill>
                  <a:srgbClr val="474747"/>
                </a:solidFill>
                <a:effectLst/>
              </a:rPr>
              <a:t>în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depăși</a:t>
            </a:r>
            <a:r>
              <a:rPr lang="ro-RO" sz="2000" dirty="0">
                <a:solidFill>
                  <a:srgbClr val="474747"/>
                </a:solidFill>
                <a:effectLst/>
              </a:rPr>
              <a:t>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barierel</a:t>
            </a:r>
            <a:r>
              <a:rPr lang="ro-RO" sz="2000" dirty="0">
                <a:solidFill>
                  <a:srgbClr val="474747"/>
                </a:solidFill>
                <a:effectLst/>
              </a:rPr>
              <a:t>or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ro-RO" sz="2000" dirty="0">
                <a:solidFill>
                  <a:srgbClr val="474747"/>
                </a:solidFill>
                <a:effectLst/>
              </a:rPr>
              <a:t>cu care se confruntă </a:t>
            </a:r>
            <a:r>
              <a:rPr lang="en-US" sz="2000" dirty="0">
                <a:solidFill>
                  <a:srgbClr val="474747"/>
                </a:solidFill>
                <a:effectLst/>
              </a:rPr>
              <a:t>IMM-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uril</a:t>
            </a:r>
            <a:r>
              <a:rPr lang="ro-RO" sz="2000" dirty="0">
                <a:solidFill>
                  <a:srgbClr val="474747"/>
                </a:solidFill>
                <a:effectLst/>
              </a:rPr>
              <a:t>e</a:t>
            </a:r>
            <a:r>
              <a:rPr lang="en-US" sz="2000" dirty="0">
                <a:solidFill>
                  <a:srgbClr val="474747"/>
                </a:solidFill>
                <a:effectLst/>
              </a:rPr>
              <a:t>, cum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ar</a:t>
            </a:r>
            <a:r>
              <a:rPr lang="en-US" sz="2000" dirty="0">
                <a:solidFill>
                  <a:srgbClr val="474747"/>
                </a:solidFill>
                <a:effectLst/>
              </a:rPr>
              <a:t> fi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lipsa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expertiză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și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lipsa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(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acces</a:t>
            </a:r>
            <a:r>
              <a:rPr lang="en-US" sz="2000" dirty="0">
                <a:solidFill>
                  <a:srgbClr val="474747"/>
                </a:solidFill>
                <a:effectLst/>
              </a:rPr>
              <a:t> la)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finanțare</a:t>
            </a:r>
            <a:r>
              <a:rPr lang="en-US" sz="2000" dirty="0">
                <a:solidFill>
                  <a:srgbClr val="474747"/>
                </a:solidFill>
                <a:effectLst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74747"/>
                </a:solidFill>
                <a:effectLst/>
              </a:rPr>
              <a:t>demonstr</a:t>
            </a:r>
            <a:r>
              <a:rPr lang="ro-RO" sz="2000" dirty="0" err="1">
                <a:solidFill>
                  <a:srgbClr val="474747"/>
                </a:solidFill>
                <a:effectLst/>
              </a:rPr>
              <a:t>area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adaptabilit</a:t>
            </a:r>
            <a:r>
              <a:rPr lang="ro-RO" sz="2000" dirty="0" err="1">
                <a:solidFill>
                  <a:srgbClr val="474747"/>
                </a:solidFill>
                <a:effectLst/>
              </a:rPr>
              <a:t>ății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și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flexibilit</a:t>
            </a:r>
            <a:r>
              <a:rPr lang="ro-RO" sz="2000" dirty="0" err="1">
                <a:solidFill>
                  <a:srgbClr val="474747"/>
                </a:solidFill>
                <a:effectLst/>
              </a:rPr>
              <a:t>ății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metodologiei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colective</a:t>
            </a:r>
            <a:r>
              <a:rPr lang="en-US" sz="2000" dirty="0">
                <a:solidFill>
                  <a:srgbClr val="474747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culturile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naționale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și</a:t>
            </a:r>
            <a:r>
              <a:rPr lang="en-US" sz="2000" dirty="0">
                <a:solidFill>
                  <a:srgbClr val="474747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circumstanțele</a:t>
            </a:r>
            <a:r>
              <a:rPr lang="en-US" sz="2000" dirty="0">
                <a:solidFill>
                  <a:srgbClr val="474747"/>
                </a:solidFill>
                <a:effectLst/>
              </a:rPr>
              <a:t> locale.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0920D3-602C-408A-A59C-755DF6DF6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D88A06-F895-4733-A19D-EAD7C465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07" y="2612037"/>
            <a:ext cx="4730993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23416-F330-4632-9AF6-D36D21D8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Obiective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899DE7-D0C6-41EC-AC8B-24F89565D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6772275" cy="4286519"/>
          </a:xfrm>
        </p:spPr>
        <p:txBody>
          <a:bodyPr>
            <a:normAutofit fontScale="92500" lnSpcReduction="10000"/>
          </a:bodyPr>
          <a:lstStyle/>
          <a:p>
            <a:endParaRPr lang="en-US" sz="2200" dirty="0">
              <a:solidFill>
                <a:srgbClr val="034EA8"/>
              </a:solidFill>
              <a:effectLst/>
            </a:endParaRPr>
          </a:p>
          <a:p>
            <a:r>
              <a:rPr lang="en-US" sz="2000" dirty="0">
                <a:solidFill>
                  <a:srgbClr val="034EA8"/>
                </a:solidFill>
                <a:effectLst/>
              </a:rPr>
              <a:t>GEAR@SME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100" dirty="0">
                <a:solidFill>
                  <a:srgbClr val="474747"/>
                </a:solidFill>
              </a:rPr>
              <a:t>î</a:t>
            </a:r>
            <a:r>
              <a:rPr lang="en-GB" sz="2100" dirty="0" err="1">
                <a:solidFill>
                  <a:srgbClr val="474747"/>
                </a:solidFill>
              </a:rPr>
              <a:t>ncurajarea</a:t>
            </a:r>
            <a:r>
              <a:rPr lang="en-GB" sz="2100" dirty="0">
                <a:solidFill>
                  <a:srgbClr val="474747"/>
                </a:solidFill>
              </a:rPr>
              <a:t> </a:t>
            </a:r>
            <a:r>
              <a:rPr lang="en-GB" sz="2100" dirty="0" err="1">
                <a:solidFill>
                  <a:srgbClr val="474747"/>
                </a:solidFill>
              </a:rPr>
              <a:t>furnizorilor</a:t>
            </a:r>
            <a:r>
              <a:rPr lang="en-GB" sz="2100" dirty="0">
                <a:solidFill>
                  <a:srgbClr val="474747"/>
                </a:solidFill>
              </a:rPr>
              <a:t> de </a:t>
            </a:r>
            <a:r>
              <a:rPr lang="en-GB" sz="2100" dirty="0" err="1">
                <a:solidFill>
                  <a:srgbClr val="474747"/>
                </a:solidFill>
              </a:rPr>
              <a:t>servicii</a:t>
            </a:r>
            <a:r>
              <a:rPr lang="en-GB" sz="2100" dirty="0">
                <a:solidFill>
                  <a:srgbClr val="474747"/>
                </a:solidFill>
              </a:rPr>
              <a:t> </a:t>
            </a:r>
            <a:r>
              <a:rPr lang="en-GB" sz="2100" dirty="0" err="1">
                <a:solidFill>
                  <a:srgbClr val="474747"/>
                </a:solidFill>
              </a:rPr>
              <a:t>energetice</a:t>
            </a:r>
            <a:r>
              <a:rPr lang="en-GB" sz="2100" dirty="0">
                <a:solidFill>
                  <a:srgbClr val="474747"/>
                </a:solidFill>
              </a:rPr>
              <a:t> </a:t>
            </a:r>
            <a:r>
              <a:rPr lang="ro-RO" sz="2100" dirty="0">
                <a:solidFill>
                  <a:srgbClr val="474747"/>
                </a:solidFill>
              </a:rPr>
              <a:t>î</a:t>
            </a:r>
            <a:r>
              <a:rPr lang="en-GB" sz="2100" dirty="0">
                <a:solidFill>
                  <a:srgbClr val="474747"/>
                </a:solidFill>
              </a:rPr>
              <a:t>n </a:t>
            </a:r>
            <a:r>
              <a:rPr lang="en-GB" sz="2100" dirty="0" err="1">
                <a:solidFill>
                  <a:srgbClr val="474747"/>
                </a:solidFill>
              </a:rPr>
              <a:t>promovarea</a:t>
            </a:r>
            <a:r>
              <a:rPr lang="en-GB" sz="2100" dirty="0">
                <a:solidFill>
                  <a:srgbClr val="474747"/>
                </a:solidFill>
              </a:rPr>
              <a:t> </a:t>
            </a:r>
            <a:r>
              <a:rPr lang="en-GB" sz="2100" dirty="0" err="1">
                <a:solidFill>
                  <a:srgbClr val="474747"/>
                </a:solidFill>
              </a:rPr>
              <a:t>beneficiilor</a:t>
            </a:r>
            <a:r>
              <a:rPr lang="en-GB" sz="2100" dirty="0">
                <a:solidFill>
                  <a:srgbClr val="474747"/>
                </a:solidFill>
              </a:rPr>
              <a:t> multiple </a:t>
            </a:r>
            <a:r>
              <a:rPr lang="ro-RO" sz="2100" dirty="0">
                <a:solidFill>
                  <a:srgbClr val="474747"/>
                </a:solidFill>
              </a:rPr>
              <a:t>î</a:t>
            </a:r>
            <a:r>
              <a:rPr lang="en-GB" sz="2100" dirty="0">
                <a:solidFill>
                  <a:srgbClr val="474747"/>
                </a:solidFill>
              </a:rPr>
              <a:t>n </a:t>
            </a:r>
            <a:r>
              <a:rPr lang="en-GB" sz="2100" dirty="0" err="1">
                <a:solidFill>
                  <a:srgbClr val="474747"/>
                </a:solidFill>
              </a:rPr>
              <a:t>comunicarea</a:t>
            </a:r>
            <a:r>
              <a:rPr lang="en-GB" sz="2100" dirty="0">
                <a:solidFill>
                  <a:srgbClr val="474747"/>
                </a:solidFill>
              </a:rPr>
              <a:t> cu IMM-urile.</a:t>
            </a:r>
            <a:endParaRPr lang="en-US" sz="2100" dirty="0">
              <a:solidFill>
                <a:srgbClr val="474747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474747"/>
                </a:solidFill>
                <a:effectLst/>
              </a:rPr>
              <a:t>creează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o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cooperare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locală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durată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între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partenerul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încredere</a:t>
            </a:r>
            <a:r>
              <a:rPr lang="en-US" sz="2000" dirty="0">
                <a:solidFill>
                  <a:srgbClr val="474747"/>
                </a:solidFill>
                <a:effectLst/>
              </a:rPr>
              <a:t>, IMM-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uri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și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furnizorii</a:t>
            </a:r>
            <a:r>
              <a:rPr lang="en-US" sz="2000" dirty="0">
                <a:solidFill>
                  <a:srgbClr val="474747"/>
                </a:solidFill>
                <a:effectLst/>
              </a:rPr>
              <a:t> de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servicii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energetice</a:t>
            </a:r>
            <a:r>
              <a:rPr lang="en-US" sz="2000" dirty="0">
                <a:solidFill>
                  <a:srgbClr val="474747"/>
                </a:solidFill>
                <a:effectLst/>
              </a:rPr>
              <a:t>, care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permite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dezvoltarea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unei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ro-RO" sz="2000" dirty="0">
                <a:solidFill>
                  <a:srgbClr val="474747"/>
                </a:solidFill>
                <a:effectLst/>
              </a:rPr>
              <a:t>strategii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ro-RO" sz="2000" dirty="0">
                <a:solidFill>
                  <a:srgbClr val="474747"/>
                </a:solidFill>
                <a:effectLst/>
              </a:rPr>
              <a:t>de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eficienț</a:t>
            </a:r>
            <a:r>
              <a:rPr lang="ro-RO" sz="2000" dirty="0">
                <a:solidFill>
                  <a:srgbClr val="474747"/>
                </a:solidFill>
                <a:effectLst/>
              </a:rPr>
              <a:t>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energetic</a:t>
            </a:r>
            <a:r>
              <a:rPr lang="ro-RO" sz="2000" dirty="0">
                <a:solidFill>
                  <a:srgbClr val="474747"/>
                </a:solidFill>
                <a:effectLst/>
              </a:rPr>
              <a:t>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în</a:t>
            </a:r>
            <a:r>
              <a:rPr lang="en-US" sz="2000" dirty="0">
                <a:solidFill>
                  <a:srgbClr val="474747"/>
                </a:solidFill>
                <a:effectLst/>
              </a:rPr>
              <a:t> IMM-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uri</a:t>
            </a:r>
            <a:r>
              <a:rPr lang="ro-RO" sz="2000" dirty="0">
                <a:solidFill>
                  <a:srgbClr val="474747"/>
                </a:solidFill>
                <a:effectLst/>
              </a:rPr>
              <a:t>,</a:t>
            </a:r>
            <a:r>
              <a:rPr lang="en-US" sz="2000" dirty="0">
                <a:solidFill>
                  <a:srgbClr val="474747"/>
                </a:solidFill>
                <a:effectLst/>
              </a:rPr>
              <a:t> cu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participarea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activă</a:t>
            </a:r>
            <a:r>
              <a:rPr lang="en-US" sz="2000" dirty="0">
                <a:solidFill>
                  <a:srgbClr val="474747"/>
                </a:solidFill>
                <a:effectLst/>
              </a:rPr>
              <a:t> a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tuturor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nivelurilor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organizaționale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și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creșterea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eficienței</a:t>
            </a:r>
            <a:r>
              <a:rPr lang="en-US" sz="2000" dirty="0">
                <a:solidFill>
                  <a:srgbClr val="474747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74747"/>
                </a:solidFill>
                <a:effectLst/>
              </a:rPr>
              <a:t>recomand</a:t>
            </a:r>
            <a:r>
              <a:rPr lang="ro-RO" sz="2000" dirty="0" err="1">
                <a:solidFill>
                  <a:srgbClr val="474747"/>
                </a:solidFill>
              </a:rPr>
              <a:t>ă</a:t>
            </a:r>
            <a:r>
              <a:rPr lang="ro-RO" sz="2000" dirty="0" err="1">
                <a:solidFill>
                  <a:srgbClr val="474747"/>
                </a:solidFill>
                <a:effectLst/>
              </a:rPr>
              <a:t>rilor</a:t>
            </a:r>
            <a:r>
              <a:rPr lang="ro-RO" sz="2000" dirty="0">
                <a:solidFill>
                  <a:srgbClr val="474747"/>
                </a:solidFill>
                <a:effectLst/>
              </a:rPr>
              <a:t> a </a:t>
            </a:r>
            <a:r>
              <a:rPr lang="en-US" sz="2000" dirty="0">
                <a:solidFill>
                  <a:srgbClr val="474747"/>
                </a:solidFill>
                <a:effectLst/>
              </a:rPr>
              <a:t>audit</a:t>
            </a:r>
            <a:r>
              <a:rPr lang="ro-RO" sz="2000" dirty="0">
                <a:solidFill>
                  <a:srgbClr val="474747"/>
                </a:solidFill>
                <a:effectLst/>
              </a:rPr>
              <a:t>urilor</a:t>
            </a:r>
            <a:r>
              <a:rPr lang="en-US" sz="2000" dirty="0">
                <a:solidFill>
                  <a:srgbClr val="474747"/>
                </a:solidFill>
                <a:effectLst/>
              </a:rPr>
              <a:t> energetic</a:t>
            </a:r>
            <a:r>
              <a:rPr lang="ro-RO" sz="2000" dirty="0">
                <a:solidFill>
                  <a:srgbClr val="474747"/>
                </a:solidFill>
                <a:effectLst/>
              </a:rPr>
              <a:t>e</a:t>
            </a:r>
            <a:endParaRPr lang="en-US" sz="2000" dirty="0">
              <a:solidFill>
                <a:srgbClr val="474747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100" dirty="0">
                <a:solidFill>
                  <a:srgbClr val="474747"/>
                </a:solidFill>
              </a:rPr>
              <a:t>c</a:t>
            </a:r>
            <a:r>
              <a:rPr lang="it-IT" sz="2100" dirty="0">
                <a:solidFill>
                  <a:srgbClr val="474747"/>
                </a:solidFill>
              </a:rPr>
              <a:t>re</a:t>
            </a:r>
            <a:r>
              <a:rPr lang="ro-RO" sz="2100" dirty="0">
                <a:solidFill>
                  <a:srgbClr val="474747"/>
                </a:solidFill>
              </a:rPr>
              <a:t>ș</a:t>
            </a:r>
            <a:r>
              <a:rPr lang="it-IT" sz="2100" dirty="0">
                <a:solidFill>
                  <a:srgbClr val="474747"/>
                </a:solidFill>
              </a:rPr>
              <a:t>terea num</a:t>
            </a:r>
            <a:r>
              <a:rPr lang="ro-RO" sz="2100" dirty="0">
                <a:solidFill>
                  <a:srgbClr val="474747"/>
                </a:solidFill>
              </a:rPr>
              <a:t>ă</a:t>
            </a:r>
            <a:r>
              <a:rPr lang="it-IT" sz="2100" dirty="0">
                <a:solidFill>
                  <a:srgbClr val="474747"/>
                </a:solidFill>
              </a:rPr>
              <a:t>rului de parteneri de </a:t>
            </a:r>
            <a:r>
              <a:rPr lang="ro-RO" sz="2100" dirty="0">
                <a:solidFill>
                  <a:srgbClr val="474747"/>
                </a:solidFill>
              </a:rPr>
              <a:t>î</a:t>
            </a:r>
            <a:r>
              <a:rPr lang="it-IT" sz="2100" dirty="0">
                <a:solidFill>
                  <a:srgbClr val="474747"/>
                </a:solidFill>
              </a:rPr>
              <a:t>ncredere, a IMM-urilor </a:t>
            </a:r>
            <a:r>
              <a:rPr lang="ro-RO" sz="2100" dirty="0">
                <a:solidFill>
                  <a:srgbClr val="474747"/>
                </a:solidFill>
              </a:rPr>
              <a:t>ș</a:t>
            </a:r>
            <a:r>
              <a:rPr lang="it-IT" sz="2100" dirty="0">
                <a:solidFill>
                  <a:srgbClr val="474747"/>
                </a:solidFill>
              </a:rPr>
              <a:t>i a furnizorilor de servicii energetice implica</a:t>
            </a:r>
            <a:r>
              <a:rPr lang="ro-RO" sz="2100" dirty="0">
                <a:solidFill>
                  <a:srgbClr val="474747"/>
                </a:solidFill>
              </a:rPr>
              <a:t>ț</a:t>
            </a:r>
            <a:r>
              <a:rPr lang="it-IT" sz="2100" dirty="0">
                <a:solidFill>
                  <a:srgbClr val="474747"/>
                </a:solidFill>
              </a:rPr>
              <a:t>i </a:t>
            </a:r>
            <a:r>
              <a:rPr lang="ro-RO" sz="2100" dirty="0">
                <a:solidFill>
                  <a:srgbClr val="474747"/>
                </a:solidFill>
              </a:rPr>
              <a:t>î</a:t>
            </a:r>
            <a:r>
              <a:rPr lang="it-IT" sz="2100" dirty="0">
                <a:solidFill>
                  <a:srgbClr val="474747"/>
                </a:solidFill>
              </a:rPr>
              <a:t>n proiect, prin crearea unei comunit</a:t>
            </a:r>
            <a:r>
              <a:rPr lang="ro-RO" sz="2100" dirty="0" err="1">
                <a:solidFill>
                  <a:srgbClr val="474747"/>
                </a:solidFill>
              </a:rPr>
              <a:t>ăț</a:t>
            </a:r>
            <a:r>
              <a:rPr lang="it-IT" sz="2100" dirty="0">
                <a:solidFill>
                  <a:srgbClr val="474747"/>
                </a:solidFill>
              </a:rPr>
              <a:t>i de practic</a:t>
            </a:r>
            <a:r>
              <a:rPr lang="ro-RO" sz="2100" dirty="0">
                <a:solidFill>
                  <a:srgbClr val="474747"/>
                </a:solidFill>
              </a:rPr>
              <a:t>ă</a:t>
            </a:r>
            <a:r>
              <a:rPr lang="it-IT" sz="2100" dirty="0">
                <a:solidFill>
                  <a:srgbClr val="474747"/>
                </a:solidFill>
              </a:rPr>
              <a:t>.</a:t>
            </a:r>
            <a:endParaRPr lang="de-DE" sz="2100" dirty="0">
              <a:solidFill>
                <a:srgbClr val="474747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D0509-FCB4-4326-B66D-5C22F6FBB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5</a:t>
            </a:fld>
            <a:endParaRPr lang="de-DE" dirty="0"/>
          </a:p>
        </p:txBody>
      </p:sp>
      <p:pic>
        <p:nvPicPr>
          <p:cNvPr id="7" name="Grafik 6" descr="Ein Bild, das drinnen, Person, Vorbereiten, arbeitend enthält.&#10;&#10;Automatisch generierte Beschreibung">
            <a:extLst>
              <a:ext uri="{FF2B5EF4-FFF2-40B4-BE49-F238E27FC236}">
                <a16:creationId xmlns:a16="http://schemas.microsoft.com/office/drawing/2014/main" id="{25E37CDF-EA3E-4A07-8759-FDC8AF102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10" y="1312190"/>
            <a:ext cx="3638090" cy="2427288"/>
          </a:xfrm>
          <a:prstGeom prst="rect">
            <a:avLst/>
          </a:prstGeom>
        </p:spPr>
      </p:pic>
      <p:pic>
        <p:nvPicPr>
          <p:cNvPr id="9" name="Grafik 8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851FA396-FA49-4BDB-85FA-338A4C900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8" y="3876010"/>
            <a:ext cx="3640932" cy="24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6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AC66-FC12-49EB-A18E-7F63C642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D0647-49E1-4753-96A0-1BADFB7C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6039678" cy="42865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Economii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investiții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măsuri de eficiență </a:t>
            </a:r>
            <a:r>
              <a:rPr lang="en-US" sz="2000" dirty="0" err="1"/>
              <a:t>energ</a:t>
            </a:r>
            <a:r>
              <a:rPr lang="ro-RO" sz="2000" dirty="0"/>
              <a:t>etică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Reduceri</a:t>
            </a:r>
            <a:r>
              <a:rPr lang="en-US" sz="2000" dirty="0"/>
              <a:t> ale </a:t>
            </a:r>
            <a:r>
              <a:rPr lang="en-US" sz="2000" dirty="0" err="1"/>
              <a:t>emisiilor</a:t>
            </a:r>
            <a:r>
              <a:rPr lang="en-US" sz="2000" dirty="0"/>
              <a:t> de CO2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000" dirty="0"/>
              <a:t>Părți </a:t>
            </a:r>
            <a:r>
              <a:rPr lang="en-US" sz="2000" dirty="0" err="1"/>
              <a:t>interesate</a:t>
            </a:r>
            <a:r>
              <a:rPr lang="en-US" sz="2000" dirty="0"/>
              <a:t> </a:t>
            </a:r>
            <a:r>
              <a:rPr lang="ro-RO" sz="2000" dirty="0"/>
              <a:t>din </a:t>
            </a:r>
            <a:r>
              <a:rPr lang="en-US" sz="2000" dirty="0" err="1"/>
              <a:t>piață</a:t>
            </a:r>
            <a:r>
              <a:rPr lang="en-US" sz="2000" dirty="0"/>
              <a:t> cu </a:t>
            </a:r>
            <a:r>
              <a:rPr lang="en-US" sz="2000" dirty="0" err="1"/>
              <a:t>competențe</a:t>
            </a:r>
            <a:r>
              <a:rPr lang="en-US" sz="2000" dirty="0"/>
              <a:t> </a:t>
            </a:r>
            <a:r>
              <a:rPr lang="en-US" sz="2000" dirty="0" err="1"/>
              <a:t>sporite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formare</a:t>
            </a:r>
            <a:r>
              <a:rPr lang="en-US" sz="2000" dirty="0"/>
              <a:t> de </a:t>
            </a:r>
            <a:r>
              <a:rPr lang="en-US" sz="2000" dirty="0" err="1"/>
              <a:t>lungă</a:t>
            </a:r>
            <a:r>
              <a:rPr lang="en-US" sz="2000" dirty="0"/>
              <a:t> </a:t>
            </a:r>
            <a:r>
              <a:rPr lang="en-US" sz="2000" dirty="0" err="1"/>
              <a:t>durată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Număr</a:t>
            </a:r>
            <a:r>
              <a:rPr lang="en-US" sz="2000" dirty="0"/>
              <a:t> de </a:t>
            </a:r>
            <a:r>
              <a:rPr lang="en-US" sz="2000" dirty="0" err="1"/>
              <a:t>întreprinderi</a:t>
            </a:r>
            <a:r>
              <a:rPr lang="en-US" sz="2000" dirty="0"/>
              <a:t> cu o </a:t>
            </a:r>
            <a:r>
              <a:rPr lang="ro-RO" sz="2000" dirty="0"/>
              <a:t>strategie</a:t>
            </a:r>
            <a:r>
              <a:rPr lang="en-US" sz="2000" dirty="0"/>
              <a:t> </a:t>
            </a:r>
            <a:r>
              <a:rPr lang="en-US" sz="2000" dirty="0" err="1"/>
              <a:t>energetică</a:t>
            </a:r>
            <a:r>
              <a:rPr lang="en-US" sz="2000" dirty="0"/>
              <a:t> </a:t>
            </a:r>
            <a:r>
              <a:rPr lang="en-US" sz="2000" dirty="0" err="1"/>
              <a:t>îmbunătățită</a:t>
            </a:r>
            <a:r>
              <a:rPr lang="en-US" sz="2000" dirty="0"/>
              <a:t>/</a:t>
            </a:r>
            <a:r>
              <a:rPr lang="en-US" sz="2000" dirty="0" err="1"/>
              <a:t>durabilitate</a:t>
            </a:r>
            <a:r>
              <a:rPr lang="en-US" sz="2000" dirty="0"/>
              <a:t> a </a:t>
            </a:r>
            <a:r>
              <a:rPr lang="en-US" sz="2000" dirty="0" err="1"/>
              <a:t>schimbării</a:t>
            </a:r>
            <a:r>
              <a:rPr lang="en-US" sz="2000" dirty="0"/>
              <a:t> </a:t>
            </a:r>
            <a:r>
              <a:rPr lang="en-US" sz="2000" dirty="0" err="1"/>
              <a:t>comportamentale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22B45-207A-4F25-9D38-58AD6AE8C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85880-1E07-4BF4-B0F4-BB126E71F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82868"/>
            <a:ext cx="3316495" cy="2394094"/>
          </a:xfrm>
          <a:prstGeom prst="rect">
            <a:avLst/>
          </a:prstGeom>
        </p:spPr>
      </p:pic>
      <p:pic>
        <p:nvPicPr>
          <p:cNvPr id="10" name="Grafik 9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E507FBC8-072C-4F58-B249-A53B572FF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1825016"/>
            <a:ext cx="3316495" cy="18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FEBEE-C499-4CDD-8E55-57ED9B5C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Sarcinile</a:t>
            </a:r>
            <a:r>
              <a:rPr lang="it-IT" dirty="0"/>
              <a:t> </a:t>
            </a:r>
            <a:r>
              <a:rPr lang="it-IT" dirty="0" err="1"/>
              <a:t>și</a:t>
            </a:r>
            <a:r>
              <a:rPr lang="it-IT" dirty="0"/>
              <a:t> </a:t>
            </a:r>
            <a:r>
              <a:rPr lang="it-IT" dirty="0" err="1"/>
              <a:t>rezultatele</a:t>
            </a:r>
            <a:r>
              <a:rPr lang="it-IT" dirty="0"/>
              <a:t> GEAR@SME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F7B48-AEE8-4F2F-83D0-BA0471E8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0443"/>
            <a:ext cx="10651435" cy="428651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 err="1"/>
              <a:t>Workshopuri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 err="1"/>
              <a:t>webinarii</a:t>
            </a:r>
            <a:r>
              <a:rPr lang="ro-RO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partenerii</a:t>
            </a:r>
            <a:r>
              <a:rPr lang="en-US" dirty="0"/>
              <a:t> de </a:t>
            </a:r>
            <a:r>
              <a:rPr lang="en-US" dirty="0" err="1"/>
              <a:t>încredere</a:t>
            </a:r>
            <a:r>
              <a:rPr lang="en-US" dirty="0"/>
              <a:t>, IMM-</a:t>
            </a:r>
            <a:r>
              <a:rPr lang="en-US" dirty="0" err="1"/>
              <a:t>uri</a:t>
            </a:r>
            <a:r>
              <a:rPr lang="en-US" dirty="0"/>
              <a:t>, </a:t>
            </a:r>
            <a:r>
              <a:rPr lang="en-US" dirty="0" err="1"/>
              <a:t>părți</a:t>
            </a:r>
            <a:r>
              <a:rPr lang="ro-RO" dirty="0"/>
              <a:t>le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factori</a:t>
            </a:r>
            <a:r>
              <a:rPr lang="ro-RO" dirty="0"/>
              <a:t>i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</a:t>
            </a:r>
            <a:r>
              <a:rPr lang="en-US" dirty="0" err="1"/>
              <a:t>politică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 err="1"/>
              <a:t>Traininguri</a:t>
            </a:r>
            <a:r>
              <a:rPr lang="ro-RO" dirty="0"/>
              <a:t> pe teme de </a:t>
            </a:r>
            <a:r>
              <a:rPr lang="en-US" dirty="0" err="1"/>
              <a:t>eficienț</a:t>
            </a:r>
            <a:r>
              <a:rPr lang="ro-RO" dirty="0"/>
              <a:t>ă</a:t>
            </a:r>
            <a:r>
              <a:rPr lang="en-US" dirty="0"/>
              <a:t> energetic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beneficii</a:t>
            </a:r>
            <a:r>
              <a:rPr lang="en-US" dirty="0"/>
              <a:t> multiple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Bază</a:t>
            </a:r>
            <a:r>
              <a:rPr lang="en-US" dirty="0"/>
              <a:t> de date </a:t>
            </a:r>
            <a:r>
              <a:rPr lang="en-US" dirty="0" err="1"/>
              <a:t>și</a:t>
            </a:r>
            <a:r>
              <a:rPr lang="en-US" dirty="0"/>
              <a:t> motor de </a:t>
            </a:r>
            <a:r>
              <a:rPr lang="en-US" dirty="0" err="1"/>
              <a:t>căutare</a:t>
            </a:r>
            <a:r>
              <a:rPr lang="en-US" dirty="0"/>
              <a:t> care </a:t>
            </a:r>
            <a:r>
              <a:rPr lang="en-US" dirty="0" err="1"/>
              <a:t>conectează</a:t>
            </a:r>
            <a:r>
              <a:rPr lang="en-US" dirty="0"/>
              <a:t> IMM-urile cu </a:t>
            </a:r>
            <a:r>
              <a:rPr lang="en-US" dirty="0" err="1"/>
              <a:t>furnizorii</a:t>
            </a:r>
            <a:r>
              <a:rPr lang="en-US" dirty="0"/>
              <a:t> de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ro-RO" dirty="0"/>
              <a:t>ți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Un set de </a:t>
            </a:r>
            <a:r>
              <a:rPr lang="en-US" dirty="0" err="1"/>
              <a:t>instrumente</a:t>
            </a:r>
            <a:r>
              <a:rPr lang="en-US" dirty="0"/>
              <a:t> administrative care </a:t>
            </a:r>
            <a:r>
              <a:rPr lang="en-US" dirty="0" err="1"/>
              <a:t>sprijină</a:t>
            </a:r>
            <a:r>
              <a:rPr lang="en-US" dirty="0"/>
              <a:t> IMM-urile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contractarea</a:t>
            </a:r>
            <a:r>
              <a:rPr lang="en-US" dirty="0"/>
              <a:t> </a:t>
            </a:r>
            <a:r>
              <a:rPr lang="en-US" dirty="0" err="1"/>
              <a:t>furnizorilor</a:t>
            </a:r>
            <a:r>
              <a:rPr lang="en-US" dirty="0"/>
              <a:t> de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energetice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/>
              <a:t>Un s</a:t>
            </a:r>
            <a:r>
              <a:rPr lang="en-US" dirty="0"/>
              <a:t>et de </a:t>
            </a:r>
            <a:r>
              <a:rPr lang="en-US" dirty="0" err="1"/>
              <a:t>instrumente</a:t>
            </a:r>
            <a:r>
              <a:rPr lang="en-US" dirty="0"/>
              <a:t> online de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ro-RO" dirty="0"/>
              <a:t>încuraja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ro-RO" dirty="0"/>
              <a:t>ajuta</a:t>
            </a:r>
            <a:r>
              <a:rPr lang="en-US" dirty="0"/>
              <a:t> IMM-</a:t>
            </a:r>
            <a:r>
              <a:rPr lang="en-US" dirty="0" err="1"/>
              <a:t>uril</a:t>
            </a:r>
            <a:r>
              <a:rPr lang="ro-RO" dirty="0"/>
              <a:t>e în</a:t>
            </a:r>
            <a:r>
              <a:rPr lang="en-US" dirty="0"/>
              <a:t> </a:t>
            </a:r>
            <a:r>
              <a:rPr lang="ro-RO" dirty="0"/>
              <a:t>implementarea măsurilor </a:t>
            </a:r>
            <a:r>
              <a:rPr lang="en-US" dirty="0"/>
              <a:t>de EE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Rezumat</a:t>
            </a:r>
            <a:r>
              <a:rPr lang="en-US" dirty="0"/>
              <a:t> al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practici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materie</a:t>
            </a:r>
            <a:r>
              <a:rPr lang="en-US" dirty="0"/>
              <a:t> de </a:t>
            </a:r>
            <a:r>
              <a:rPr lang="en-US" dirty="0" err="1"/>
              <a:t>eficiență</a:t>
            </a:r>
            <a:r>
              <a:rPr lang="en-US" dirty="0"/>
              <a:t> </a:t>
            </a:r>
            <a:r>
              <a:rPr lang="en-US" dirty="0" err="1"/>
              <a:t>energetică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IMM-</a:t>
            </a:r>
            <a:r>
              <a:rPr lang="en-US" dirty="0" err="1"/>
              <a:t>uri</a:t>
            </a:r>
            <a:r>
              <a:rPr lang="en-US" dirty="0"/>
              <a:t> (</a:t>
            </a:r>
            <a:r>
              <a:rPr lang="en-US" dirty="0" err="1"/>
              <a:t>bază</a:t>
            </a:r>
            <a:r>
              <a:rPr lang="en-US" dirty="0"/>
              <a:t> de date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Raport</a:t>
            </a:r>
            <a:r>
              <a:rPr lang="en-US" dirty="0"/>
              <a:t> de </a:t>
            </a:r>
            <a:r>
              <a:rPr lang="en-US" dirty="0" err="1"/>
              <a:t>sinteză</a:t>
            </a:r>
            <a:r>
              <a:rPr lang="en-US" dirty="0"/>
              <a:t> </a:t>
            </a:r>
            <a:r>
              <a:rPr lang="ro-RO" dirty="0"/>
              <a:t>pentru</a:t>
            </a:r>
            <a:r>
              <a:rPr lang="en-US" dirty="0"/>
              <a:t> </a:t>
            </a:r>
            <a:r>
              <a:rPr lang="ro-RO" dirty="0" err="1"/>
              <a:t>use</a:t>
            </a:r>
            <a:r>
              <a:rPr lang="ro-RO" dirty="0"/>
              <a:t> case-uri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Lecții</a:t>
            </a:r>
            <a:r>
              <a:rPr lang="en-US" dirty="0"/>
              <a:t> </a:t>
            </a:r>
            <a:r>
              <a:rPr lang="en-US" dirty="0" err="1"/>
              <a:t>învățate</a:t>
            </a:r>
            <a:r>
              <a:rPr lang="en-US" dirty="0"/>
              <a:t> din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eficienței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IMM-</a:t>
            </a:r>
            <a:r>
              <a:rPr lang="en-US" dirty="0" err="1"/>
              <a:t>uri</a:t>
            </a:r>
            <a:r>
              <a:rPr lang="en-US" dirty="0"/>
              <a:t> (</a:t>
            </a:r>
            <a:r>
              <a:rPr lang="en-US" dirty="0" err="1"/>
              <a:t>destinat</a:t>
            </a:r>
            <a:r>
              <a:rPr lang="en-US" dirty="0"/>
              <a:t> </a:t>
            </a:r>
            <a:r>
              <a:rPr lang="en-US" dirty="0" err="1"/>
              <a:t>părților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err="1"/>
              <a:t>Recomandări</a:t>
            </a:r>
            <a:r>
              <a:rPr lang="en-US" dirty="0"/>
              <a:t> </a:t>
            </a:r>
            <a:r>
              <a:rPr lang="en-US" dirty="0" err="1"/>
              <a:t>adresate</a:t>
            </a:r>
            <a:r>
              <a:rPr lang="en-US" dirty="0"/>
              <a:t> </a:t>
            </a:r>
            <a:r>
              <a:rPr lang="en-US" dirty="0" err="1"/>
              <a:t>factorilor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</a:t>
            </a:r>
            <a:r>
              <a:rPr lang="en-US" dirty="0" err="1"/>
              <a:t>politică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a </a:t>
            </a:r>
            <a:r>
              <a:rPr lang="en-US" dirty="0" err="1"/>
              <a:t>eficienței</a:t>
            </a:r>
            <a:r>
              <a:rPr lang="en-US" dirty="0"/>
              <a:t> </a:t>
            </a:r>
            <a:r>
              <a:rPr lang="en-US" dirty="0" err="1"/>
              <a:t>energetice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IMM-</a:t>
            </a:r>
            <a:r>
              <a:rPr lang="en-US" dirty="0" err="1"/>
              <a:t>uri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/>
              <a:t>Realizarea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manual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/>
              <a:t>Realizarea unui</a:t>
            </a:r>
            <a:r>
              <a:rPr lang="en-US" dirty="0"/>
              <a:t> portal web </a:t>
            </a:r>
            <a:r>
              <a:rPr lang="en-US" dirty="0" err="1"/>
              <a:t>pentru</a:t>
            </a:r>
            <a:r>
              <a:rPr lang="en-US" dirty="0"/>
              <a:t> IMM-</a:t>
            </a:r>
            <a:r>
              <a:rPr lang="en-US" dirty="0" err="1"/>
              <a:t>uri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/>
              <a:t>Realizarea unui</a:t>
            </a:r>
            <a:r>
              <a:rPr lang="en-US" dirty="0"/>
              <a:t> videoclip </a:t>
            </a:r>
            <a:r>
              <a:rPr lang="ro-RO" dirty="0"/>
              <a:t>de promovare </a:t>
            </a:r>
            <a:r>
              <a:rPr lang="en-US" dirty="0"/>
              <a:t>al </a:t>
            </a:r>
            <a:r>
              <a:rPr lang="en-US" dirty="0" err="1"/>
              <a:t>proiectului</a:t>
            </a: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dirty="0"/>
              <a:t>Conferința finală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830EE0-F400-4FEB-9D71-8A84F03FE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60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C4B3FE-0A58-4F5F-B617-64BD3672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Use</a:t>
            </a:r>
            <a:r>
              <a:rPr lang="ro-RO" dirty="0"/>
              <a:t> Case Olanda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10E502-3CAB-4AA9-8D97-AE8E1961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389880" cy="4286519"/>
          </a:xfrm>
        </p:spPr>
        <p:txBody>
          <a:bodyPr/>
          <a:lstStyle/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ro-RO" sz="2000" dirty="0" err="1">
                <a:solidFill>
                  <a:srgbClr val="034EA8"/>
                </a:solidFill>
              </a:rPr>
              <a:t>Use</a:t>
            </a:r>
            <a:r>
              <a:rPr lang="ro-RO" sz="2000" dirty="0">
                <a:solidFill>
                  <a:srgbClr val="034EA8"/>
                </a:solidFill>
              </a:rPr>
              <a:t> Case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Platforma antreprenorială Meierijstad</a:t>
            </a:r>
          </a:p>
          <a:p>
            <a:r>
              <a:rPr lang="de-DE" sz="2000" dirty="0" err="1">
                <a:solidFill>
                  <a:srgbClr val="034EA8"/>
                </a:solidFill>
              </a:rPr>
              <a:t>Partener</a:t>
            </a:r>
            <a:r>
              <a:rPr lang="de-DE" sz="2000" dirty="0">
                <a:solidFill>
                  <a:srgbClr val="034EA8"/>
                </a:solidFill>
              </a:rPr>
              <a:t> de </a:t>
            </a:r>
            <a:r>
              <a:rPr lang="de-DE" sz="2000" dirty="0" err="1">
                <a:solidFill>
                  <a:srgbClr val="034EA8"/>
                </a:solidFill>
              </a:rPr>
              <a:t>încredere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 err="1"/>
              <a:t>Platforma</a:t>
            </a:r>
            <a:r>
              <a:rPr lang="de-DE" sz="2000" dirty="0"/>
              <a:t> </a:t>
            </a:r>
            <a:r>
              <a:rPr lang="de-DE" sz="2000" dirty="0" err="1"/>
              <a:t>Ondernemend</a:t>
            </a:r>
            <a:r>
              <a:rPr lang="de-DE" sz="2000" dirty="0"/>
              <a:t> </a:t>
            </a:r>
            <a:r>
              <a:rPr lang="de-DE" sz="2000" dirty="0" err="1"/>
              <a:t>Meierijstad</a:t>
            </a:r>
            <a:endParaRPr lang="de-DE" sz="2000" dirty="0"/>
          </a:p>
          <a:p>
            <a:r>
              <a:rPr lang="ro-RO" sz="2000" dirty="0">
                <a:solidFill>
                  <a:srgbClr val="034EA8"/>
                </a:solidFill>
              </a:rPr>
              <a:t>Responsabil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CCS Energie-advies, Deventer</a:t>
            </a:r>
          </a:p>
          <a:p>
            <a:endParaRPr lang="de-DE" sz="2000" dirty="0"/>
          </a:p>
          <a:p>
            <a:endParaRPr lang="de-DE" sz="2000" dirty="0">
              <a:solidFill>
                <a:srgbClr val="034EA8"/>
              </a:solidFill>
            </a:endParaRPr>
          </a:p>
          <a:p>
            <a:r>
              <a:rPr lang="de-DE" sz="2000" dirty="0">
                <a:solidFill>
                  <a:srgbClr val="034EA8"/>
                </a:solidFill>
                <a:hlinkClick r:id="rId2"/>
              </a:rPr>
              <a:t>https://pom.nl</a:t>
            </a:r>
            <a:r>
              <a:rPr lang="de-DE" sz="2000" dirty="0">
                <a:solidFill>
                  <a:srgbClr val="034EA8"/>
                </a:solidFill>
              </a:rPr>
              <a:t> </a:t>
            </a:r>
          </a:p>
          <a:p>
            <a:endParaRPr lang="de-DE" sz="2000" dirty="0">
              <a:solidFill>
                <a:srgbClr val="034EA8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B1ED76-B3E1-4E72-9239-04FC57428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8</a:t>
            </a:fld>
            <a:endParaRPr lang="de-DE" dirty="0"/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8A7DD94-040A-4C0C-AE5E-6D2F31AB7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17" y="2317394"/>
            <a:ext cx="4957763" cy="22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C4B3FE-0A58-4F5F-B617-64BD3672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Use</a:t>
            </a:r>
            <a:r>
              <a:rPr lang="ro-RO" dirty="0"/>
              <a:t> Case </a:t>
            </a:r>
            <a:r>
              <a:rPr lang="de-DE" dirty="0"/>
              <a:t>Germania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310E502-3CAB-4AA9-8D97-AE8E1961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775960" cy="4286519"/>
          </a:xfrm>
        </p:spPr>
        <p:txBody>
          <a:bodyPr/>
          <a:lstStyle/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ro-RO" sz="2000" dirty="0" err="1">
                <a:solidFill>
                  <a:srgbClr val="034EA8"/>
                </a:solidFill>
              </a:rPr>
              <a:t>Use</a:t>
            </a:r>
            <a:r>
              <a:rPr lang="ro-RO" sz="2000" dirty="0">
                <a:solidFill>
                  <a:srgbClr val="034EA8"/>
                </a:solidFill>
              </a:rPr>
              <a:t> Case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/>
              <a:t>Zona Berlin / Berlin Adlershof Science City</a:t>
            </a:r>
          </a:p>
          <a:p>
            <a:r>
              <a:rPr lang="de-DE" sz="2000" dirty="0" err="1">
                <a:solidFill>
                  <a:srgbClr val="034EA8"/>
                </a:solidFill>
              </a:rPr>
              <a:t>Partener</a:t>
            </a:r>
            <a:r>
              <a:rPr lang="de-DE" sz="2000" dirty="0">
                <a:solidFill>
                  <a:srgbClr val="034EA8"/>
                </a:solidFill>
              </a:rPr>
              <a:t> de </a:t>
            </a:r>
            <a:r>
              <a:rPr lang="de-DE" sz="2000" dirty="0" err="1">
                <a:solidFill>
                  <a:srgbClr val="034EA8"/>
                </a:solidFill>
              </a:rPr>
              <a:t>încredere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de-DE" sz="2000" dirty="0" err="1"/>
              <a:t>Wista</a:t>
            </a:r>
            <a:r>
              <a:rPr lang="de-DE" sz="2000" dirty="0"/>
              <a:t> Management GmbH</a:t>
            </a:r>
          </a:p>
          <a:p>
            <a:r>
              <a:rPr lang="ro-RO" sz="2000" dirty="0">
                <a:solidFill>
                  <a:srgbClr val="034EA8"/>
                </a:solidFill>
              </a:rPr>
              <a:t>Responsabil</a:t>
            </a:r>
            <a:r>
              <a:rPr lang="de-DE" sz="2000" dirty="0">
                <a:solidFill>
                  <a:srgbClr val="034EA8"/>
                </a:solidFill>
              </a:rPr>
              <a:t>: </a:t>
            </a:r>
            <a:r>
              <a:rPr lang="en-GB" sz="2000" dirty="0"/>
              <a:t>Berlin Energy Agency </a:t>
            </a:r>
            <a:r>
              <a:rPr lang="de-DE" sz="2000" dirty="0"/>
              <a:t> (BEA)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dirty="0">
                <a:hlinkClick r:id="rId2"/>
              </a:rPr>
              <a:t>www.adlershof.de</a:t>
            </a:r>
            <a:r>
              <a:rPr lang="de-DE" sz="2000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B1ED76-B3E1-4E72-9239-04FC57428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9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BF9E0B2-34B4-4826-9BFB-7EC06EA0B2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34238" y="2062163"/>
            <a:ext cx="4957762" cy="4105275"/>
          </a:xfrm>
        </p:spPr>
        <p:txBody>
          <a:bodyPr/>
          <a:lstStyle/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endParaRPr lang="de-DE" sz="1000" dirty="0">
              <a:solidFill>
                <a:schemeClr val="tx1"/>
              </a:solidFill>
            </a:endParaRPr>
          </a:p>
          <a:p>
            <a:r>
              <a:rPr lang="de-DE" sz="1000" dirty="0">
                <a:solidFill>
                  <a:schemeClr val="tx1"/>
                </a:solidFill>
              </a:rPr>
              <a:t>© WISTA Management GmbH</a:t>
            </a:r>
            <a:endParaRPr lang="de-DE" dirty="0"/>
          </a:p>
        </p:txBody>
      </p:sp>
      <p:pic>
        <p:nvPicPr>
          <p:cNvPr id="3" name="Grafik 2" descr="Ein Bild, das draußen, Gebäude, Himmel, Stadt enthält.&#10;&#10;Automatisch generierte Beschreibung">
            <a:extLst>
              <a:ext uri="{FF2B5EF4-FFF2-40B4-BE49-F238E27FC236}">
                <a16:creationId xmlns:a16="http://schemas.microsoft.com/office/drawing/2014/main" id="{298B0905-D41E-4482-B5C2-5C92A178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7" y="2450466"/>
            <a:ext cx="4957763" cy="22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ar@SME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034EA2"/>
      </a:accent1>
      <a:accent2>
        <a:srgbClr val="8DC63F"/>
      </a:accent2>
      <a:accent3>
        <a:srgbClr val="FFF200"/>
      </a:accent3>
      <a:accent4>
        <a:srgbClr val="D8D8D8"/>
      </a:accent4>
      <a:accent5>
        <a:srgbClr val="B0A6FC"/>
      </a:accent5>
      <a:accent6>
        <a:srgbClr val="000000"/>
      </a:accent6>
      <a:hlink>
        <a:srgbClr val="034EA2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Gear at SME.pptx" id="{2466CD2E-B096-4247-B2C9-C9529DD77C41}" vid="{8F670339-F07E-49FD-9FED-80AD3D761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Presentation_Gear at SME</Template>
  <TotalTime>135</TotalTime>
  <Words>784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Courier New</vt:lpstr>
      <vt:lpstr>Noto Sans</vt:lpstr>
      <vt:lpstr>Office Theme</vt:lpstr>
      <vt:lpstr>GEAR@SME</vt:lpstr>
      <vt:lpstr>Prezentarea proiectului</vt:lpstr>
      <vt:lpstr>Contextul proiectului</vt:lpstr>
      <vt:lpstr>Abordare</vt:lpstr>
      <vt:lpstr>Obiective</vt:lpstr>
      <vt:lpstr>Impact</vt:lpstr>
      <vt:lpstr>Sarcinile și rezultatele GEAR@SME</vt:lpstr>
      <vt:lpstr>Use Case Olanda</vt:lpstr>
      <vt:lpstr>Use Case Germania</vt:lpstr>
      <vt:lpstr>Use Case Italia</vt:lpstr>
      <vt:lpstr>Use Case România</vt:lpstr>
      <vt:lpstr>Contactați-ne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Brüning-Pfeiffer, Anna</dc:creator>
  <cp:lastModifiedBy>Florentina Serdenciuc</cp:lastModifiedBy>
  <cp:revision>17</cp:revision>
  <dcterms:created xsi:type="dcterms:W3CDTF">2020-12-02T13:23:48Z</dcterms:created>
  <dcterms:modified xsi:type="dcterms:W3CDTF">2022-04-06T11:30:54Z</dcterms:modified>
</cp:coreProperties>
</file>