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2"/>
  </p:notesMasterIdLst>
  <p:sldIdLst>
    <p:sldId id="275" r:id="rId2"/>
    <p:sldId id="281" r:id="rId3"/>
    <p:sldId id="278" r:id="rId4"/>
    <p:sldId id="258" r:id="rId5"/>
    <p:sldId id="279" r:id="rId6"/>
    <p:sldId id="280" r:id="rId7"/>
    <p:sldId id="282" r:id="rId8"/>
    <p:sldId id="283" r:id="rId9"/>
    <p:sldId id="284" r:id="rId10"/>
    <p:sldId id="262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034EA8"/>
    <a:srgbClr val="9499FE"/>
    <a:srgbClr val="8DC63F"/>
    <a:srgbClr val="FF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FE-45DF-8669-E6BD765A7B31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FE-45DF-8669-E6BD765A7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2489432"/>
        <c:axId val="362492176"/>
      </c:barChart>
      <c:lineChart>
        <c:grouping val="standar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2FE-45DF-8669-E6BD765A7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2489432"/>
        <c:axId val="362492176"/>
      </c:lineChart>
      <c:catAx>
        <c:axId val="362489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492176"/>
        <c:crosses val="autoZero"/>
        <c:auto val="1"/>
        <c:lblAlgn val="ctr"/>
        <c:lblOffset val="100"/>
        <c:noMultiLvlLbl val="0"/>
      </c:catAx>
      <c:valAx>
        <c:axId val="362492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489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26-40EB-88FB-DB244B7B53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26-40EB-88FB-DB244B7B533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226-40EB-88FB-DB244B7B533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226-40EB-88FB-DB244B7B533A}"/>
              </c:ext>
            </c:extLst>
          </c:dPt>
          <c:cat>
            <c:strRef>
              <c:f>Tabelle1!$A$2:$A$5</c:f>
              <c:strCache>
                <c:ptCount val="4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226-40EB-88FB-DB244B7B53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98-49D2-99F1-E6E518ED5B87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98-49D2-99F1-E6E518ED5B87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98-49D2-99F1-E6E518ED5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2489824"/>
        <c:axId val="362491784"/>
      </c:lineChart>
      <c:catAx>
        <c:axId val="36248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491784"/>
        <c:crosses val="autoZero"/>
        <c:auto val="1"/>
        <c:lblAlgn val="ctr"/>
        <c:lblOffset val="100"/>
        <c:noMultiLvlLbl val="0"/>
      </c:catAx>
      <c:valAx>
        <c:axId val="362491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48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F2FAC-34F4-4DB9-88F6-CC51173D210F}" type="datetimeFigureOut">
              <a:rPr lang="de-DE" smtClean="0"/>
              <a:t>06.04.2022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2A464-CEEB-46BE-BA78-99FAC69E9C0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297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file:////Users/dennispotter/Library/Containers/com.microsoft.Outlook/Data/Library/Caches/Signatures/signature_665750758" TargetMode="Externa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file:////Users/dennispotter/Library/Containers/com.microsoft.Outlook/Data/Library/Caches/Signatures/signature_665750758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emf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file:////Users/dennispotter/Library/Containers/com.microsoft.Outlook/Data/Library/Caches/Signatures/signature_665750758" TargetMode="External"/><Relationship Id="rId2" Type="http://schemas.openxmlformats.org/officeDocument/2006/relationships/image" Target="../media/image4.png"/><Relationship Id="rId16" Type="http://schemas.openxmlformats.org/officeDocument/2006/relationships/hyperlink" Target="mailto:benny.badweather@berliner-e-Agentur.de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hyperlink" Target="mailto:Susan.Sunshine@tno.nl" TargetMode="External"/><Relationship Id="rId10" Type="http://schemas.openxmlformats.org/officeDocument/2006/relationships/image" Target="../media/image12.emf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file:////Users/dennispotter/Library/Containers/com.microsoft.Outlook/Data/Library/Caches/Signatures/signature_665750758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emf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file:////Users/dennispotter/Library/Containers/com.microsoft.Outlook/Data/Library/Caches/Signatures/signature_665750758" TargetMode="Externa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file:////Users/dennispotter/Library/Containers/com.microsoft.Outlook/Data/Library/Caches/Signatures/signature_665750758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emf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94205" cy="5228352"/>
          </a:xfrm>
          <a:prstGeom prst="rect">
            <a:avLst/>
          </a:prstGeom>
        </p:spPr>
      </p:pic>
      <p:sp>
        <p:nvSpPr>
          <p:cNvPr id="13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 userDrawn="1"/>
        </p:nvSpPr>
        <p:spPr>
          <a:xfrm>
            <a:off x="1144800" y="6193806"/>
            <a:ext cx="1963480" cy="50285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 894356.</a:t>
            </a:r>
            <a:endParaRPr lang="de-DE" sz="11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5" y="6193807"/>
            <a:ext cx="705236" cy="502857"/>
          </a:xfrm>
          <a:prstGeom prst="rect">
            <a:avLst/>
          </a:prstGeom>
        </p:spPr>
      </p:pic>
      <p:pic>
        <p:nvPicPr>
          <p:cNvPr id="22" name="Bildobjekt 2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21" y="6216170"/>
            <a:ext cx="919086" cy="354787"/>
          </a:xfrm>
          <a:prstGeom prst="rect">
            <a:avLst/>
          </a:prstGeom>
        </p:spPr>
      </p:pic>
      <p:pic>
        <p:nvPicPr>
          <p:cNvPr id="23" name="Picture 25" descr="https://365tno.sharepoint.com/sites/intranet/Organisation/CS/Marketing_Communications/Externe-profilering/Logos/426_1_TNO_ifl_zwart.png"/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t="16984" r="4714" b="21687"/>
          <a:stretch/>
        </p:blipFill>
        <p:spPr bwMode="auto">
          <a:xfrm>
            <a:off x="3309309" y="6307868"/>
            <a:ext cx="1015908" cy="1713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Immagine 2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99" y="6257882"/>
            <a:ext cx="722915" cy="271360"/>
          </a:xfrm>
          <a:prstGeom prst="rect">
            <a:avLst/>
          </a:prstGeom>
        </p:spPr>
      </p:pic>
      <p:pic>
        <p:nvPicPr>
          <p:cNvPr id="25" name="Grafik 24" descr="R:\PR\01_Unternehmenskommunikation\12_Corporate_Design\02_Logo\bea_logo_black_font\bea_logo_black_font_c4_transp.jpg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45" y="6239379"/>
            <a:ext cx="517496" cy="288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1"/>
          <p:cNvPicPr/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3" b="16666"/>
          <a:stretch/>
        </p:blipFill>
        <p:spPr bwMode="auto">
          <a:xfrm>
            <a:off x="7166080" y="6153650"/>
            <a:ext cx="968118" cy="3560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3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881" y="6144862"/>
            <a:ext cx="447505" cy="43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4"/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177" y="6273252"/>
            <a:ext cx="520986" cy="240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7" descr="header_E"/>
          <p:cNvPicPr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2" r="31726"/>
          <a:stretch>
            <a:fillRect/>
          </a:stretch>
        </p:blipFill>
        <p:spPr bwMode="auto">
          <a:xfrm>
            <a:off x="9910752" y="6227605"/>
            <a:ext cx="786800" cy="367285"/>
          </a:xfrm>
          <a:prstGeom prst="rect">
            <a:avLst/>
          </a:prstGeom>
          <a:noFill/>
        </p:spPr>
      </p:pic>
      <p:pic>
        <p:nvPicPr>
          <p:cNvPr id="30" name="Immagine 2"/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630" y="6137161"/>
            <a:ext cx="463100" cy="5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Afbeelding 16" descr="cidimage002.png@01D4FECE.D63D32C0"/>
          <p:cNvPicPr/>
          <p:nvPr userDrawn="1"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93" y="6153650"/>
            <a:ext cx="414671" cy="40168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el 38"/>
          <p:cNvSpPr>
            <a:spLocks noGrp="1"/>
          </p:cNvSpPr>
          <p:nvPr>
            <p:ph type="title"/>
          </p:nvPr>
        </p:nvSpPr>
        <p:spPr>
          <a:xfrm>
            <a:off x="6103087" y="1486284"/>
            <a:ext cx="5881575" cy="503882"/>
          </a:xfrm>
        </p:spPr>
        <p:txBody>
          <a:bodyPr/>
          <a:lstStyle>
            <a:lvl1pPr>
              <a:defRPr>
                <a:solidFill>
                  <a:srgbClr val="034EA8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0" name="Titel 38"/>
          <p:cNvSpPr txBox="1">
            <a:spLocks/>
          </p:cNvSpPr>
          <p:nvPr userDrawn="1"/>
        </p:nvSpPr>
        <p:spPr>
          <a:xfrm>
            <a:off x="6103086" y="2110294"/>
            <a:ext cx="5881575" cy="503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endParaRPr lang="de-DE" sz="2400" dirty="0">
              <a:solidFill>
                <a:srgbClr val="034EA8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6196013" y="2384425"/>
            <a:ext cx="5681662" cy="555625"/>
          </a:xfrm>
          <a:noFill/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467600" y="3298825"/>
            <a:ext cx="2733675" cy="130016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sz="1400" dirty="0" err="1"/>
              <a:t>Presenter</a:t>
            </a:r>
            <a:r>
              <a:rPr lang="de-DE" sz="1400" dirty="0"/>
              <a:t> </a:t>
            </a:r>
            <a:r>
              <a:rPr lang="de-DE" sz="1400" dirty="0" err="1"/>
              <a:t>name</a:t>
            </a:r>
            <a:endParaRPr lang="de-DE" sz="1400" dirty="0"/>
          </a:p>
          <a:p>
            <a:pPr lvl="0"/>
            <a:r>
              <a:rPr lang="de-DE" sz="1400" dirty="0" err="1"/>
              <a:t>Lorem</a:t>
            </a:r>
            <a:r>
              <a:rPr lang="de-DE" sz="1400" dirty="0"/>
              <a:t> </a:t>
            </a:r>
            <a:r>
              <a:rPr lang="de-DE" sz="1400" dirty="0" err="1"/>
              <a:t>ipsum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506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 dirty="0" err="1"/>
              <a:t>Thanks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!</a:t>
            </a:r>
          </a:p>
        </p:txBody>
      </p:sp>
      <p:sp>
        <p:nvSpPr>
          <p:cNvPr id="5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 userDrawn="1"/>
        </p:nvSpPr>
        <p:spPr>
          <a:xfrm>
            <a:off x="1144800" y="6193806"/>
            <a:ext cx="1963480" cy="50285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 894356.</a:t>
            </a:r>
            <a:endParaRPr lang="de-DE" sz="11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Bildobjekt 2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21" y="6216170"/>
            <a:ext cx="919086" cy="354787"/>
          </a:xfrm>
          <a:prstGeom prst="rect">
            <a:avLst/>
          </a:prstGeom>
        </p:spPr>
      </p:pic>
      <p:pic>
        <p:nvPicPr>
          <p:cNvPr id="7" name="Picture 25" descr="https://365tno.sharepoint.com/sites/intranet/Organisation/CS/Marketing_Communications/Externe-profilering/Logos/426_1_TNO_ifl_zwart.png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t="16984" r="4714" b="21687"/>
          <a:stretch/>
        </p:blipFill>
        <p:spPr bwMode="auto">
          <a:xfrm>
            <a:off x="3309309" y="6307868"/>
            <a:ext cx="1015908" cy="1713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magine 2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99" y="6257882"/>
            <a:ext cx="722915" cy="271360"/>
          </a:xfrm>
          <a:prstGeom prst="rect">
            <a:avLst/>
          </a:prstGeom>
        </p:spPr>
      </p:pic>
      <p:pic>
        <p:nvPicPr>
          <p:cNvPr id="9" name="Grafik 8" descr="R:\PR\01_Unternehmenskommunikation\12_Corporate_Design\02_Logo\bea_logo_black_font\bea_logo_black_font_c4_transp.jpg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45" y="6239379"/>
            <a:ext cx="517496" cy="288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"/>
          <p:cNvPicPr/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3" b="16666"/>
          <a:stretch/>
        </p:blipFill>
        <p:spPr bwMode="auto">
          <a:xfrm>
            <a:off x="7166080" y="6153650"/>
            <a:ext cx="968118" cy="3560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3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881" y="6144862"/>
            <a:ext cx="447505" cy="43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4"/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177" y="6273252"/>
            <a:ext cx="520986" cy="240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7" descr="header_E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2" r="31726"/>
          <a:stretch>
            <a:fillRect/>
          </a:stretch>
        </p:blipFill>
        <p:spPr bwMode="auto">
          <a:xfrm>
            <a:off x="9910752" y="6227605"/>
            <a:ext cx="786800" cy="367285"/>
          </a:xfrm>
          <a:prstGeom prst="rect">
            <a:avLst/>
          </a:prstGeom>
          <a:noFill/>
        </p:spPr>
      </p:pic>
      <p:pic>
        <p:nvPicPr>
          <p:cNvPr id="14" name="Immagine 2"/>
          <p:cNvPicPr/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630" y="6137161"/>
            <a:ext cx="463100" cy="5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Afbeelding 16" descr="cidimage002.png@01D4FECE.D63D32C0"/>
          <p:cNvPicPr/>
          <p:nvPr userDrawn="1"/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93" y="6153650"/>
            <a:ext cx="414671" cy="40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5" y="6193807"/>
            <a:ext cx="705236" cy="502857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242" y="2487922"/>
            <a:ext cx="3891516" cy="299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1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 dirty="0" err="1"/>
              <a:t>Thanks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!</a:t>
            </a:r>
          </a:p>
        </p:txBody>
      </p:sp>
      <p:sp>
        <p:nvSpPr>
          <p:cNvPr id="5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 userDrawn="1"/>
        </p:nvSpPr>
        <p:spPr>
          <a:xfrm>
            <a:off x="1144800" y="6193806"/>
            <a:ext cx="1963480" cy="50285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 894356.</a:t>
            </a:r>
            <a:endParaRPr lang="de-DE" sz="11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Bildobjekt 2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21" y="6216170"/>
            <a:ext cx="919086" cy="354787"/>
          </a:xfrm>
          <a:prstGeom prst="rect">
            <a:avLst/>
          </a:prstGeom>
        </p:spPr>
      </p:pic>
      <p:pic>
        <p:nvPicPr>
          <p:cNvPr id="7" name="Picture 25" descr="https://365tno.sharepoint.com/sites/intranet/Organisation/CS/Marketing_Communications/Externe-profilering/Logos/426_1_TNO_ifl_zwart.png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t="16984" r="4714" b="21687"/>
          <a:stretch/>
        </p:blipFill>
        <p:spPr bwMode="auto">
          <a:xfrm>
            <a:off x="3309309" y="6307868"/>
            <a:ext cx="1015908" cy="1713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magine 2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99" y="6257882"/>
            <a:ext cx="722915" cy="271360"/>
          </a:xfrm>
          <a:prstGeom prst="rect">
            <a:avLst/>
          </a:prstGeom>
        </p:spPr>
      </p:pic>
      <p:pic>
        <p:nvPicPr>
          <p:cNvPr id="9" name="Grafik 8" descr="R:\PR\01_Unternehmenskommunikation\12_Corporate_Design\02_Logo\bea_logo_black_font\bea_logo_black_font_c4_transp.jpg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45" y="6239379"/>
            <a:ext cx="517496" cy="288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"/>
          <p:cNvPicPr/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3" b="16666"/>
          <a:stretch/>
        </p:blipFill>
        <p:spPr bwMode="auto">
          <a:xfrm>
            <a:off x="7166080" y="6153650"/>
            <a:ext cx="968118" cy="3560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3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881" y="6144862"/>
            <a:ext cx="447505" cy="43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4"/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177" y="6273252"/>
            <a:ext cx="520986" cy="240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7" descr="header_E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2" r="31726"/>
          <a:stretch>
            <a:fillRect/>
          </a:stretch>
        </p:blipFill>
        <p:spPr bwMode="auto">
          <a:xfrm>
            <a:off x="9910752" y="6227605"/>
            <a:ext cx="786800" cy="367285"/>
          </a:xfrm>
          <a:prstGeom prst="rect">
            <a:avLst/>
          </a:prstGeom>
          <a:noFill/>
        </p:spPr>
      </p:pic>
      <p:pic>
        <p:nvPicPr>
          <p:cNvPr id="14" name="Immagine 2"/>
          <p:cNvPicPr/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630" y="6137161"/>
            <a:ext cx="463100" cy="5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Afbeelding 16" descr="cidimage002.png@01D4FECE.D63D32C0"/>
          <p:cNvPicPr/>
          <p:nvPr userDrawn="1"/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93" y="6153650"/>
            <a:ext cx="414671" cy="40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5" y="6193807"/>
            <a:ext cx="705236" cy="502857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242" y="2487922"/>
            <a:ext cx="3891516" cy="2994643"/>
          </a:xfrm>
          <a:prstGeom prst="rect">
            <a:avLst/>
          </a:prstGeom>
        </p:spPr>
      </p:pic>
      <p:sp>
        <p:nvSpPr>
          <p:cNvPr id="18" name="TextBox 25"/>
          <p:cNvSpPr txBox="1"/>
          <p:nvPr userDrawn="1"/>
        </p:nvSpPr>
        <p:spPr>
          <a:xfrm>
            <a:off x="8982058" y="2741908"/>
            <a:ext cx="23286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Susan Sunshine</a:t>
            </a:r>
          </a:p>
          <a:p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Lead Engineer</a:t>
            </a:r>
          </a:p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+123456788900</a:t>
            </a:r>
          </a:p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15"/>
              </a:rPr>
              <a:t>Susan</a:t>
            </a:r>
            <a:r>
              <a:rPr lang="en-GB" sz="10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15"/>
              </a:rPr>
              <a:t>.Sunshine@tno.nl</a:t>
            </a:r>
            <a:r>
              <a:rPr lang="en-GB" sz="10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n-GB" sz="13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25"/>
          <p:cNvSpPr txBox="1"/>
          <p:nvPr userDrawn="1"/>
        </p:nvSpPr>
        <p:spPr>
          <a:xfrm>
            <a:off x="1648047" y="2682433"/>
            <a:ext cx="278027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Simon Smile</a:t>
            </a:r>
          </a:p>
          <a:p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Consulting</a:t>
            </a:r>
          </a:p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+ 1234567788990</a:t>
            </a:r>
          </a:p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16"/>
              </a:rPr>
              <a:t>Simon.smile@berliner-e-Agentur.de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n-GB" sz="13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22" name="Grafik 21" descr="R:\PR\01_Unternehmenskommunikation\12_Corporate_Design\02_Logo\bea_logo_black_font\bea_logo_black_font_c4_transp.jpg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75" y="2749175"/>
            <a:ext cx="517496" cy="288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5" descr="https://365tno.sharepoint.com/sites/intranet/Organisation/CS/Marketing_Communications/Externe-profilering/Logos/426_1_TNO_ifl_zwart.png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t="16984" r="4714" b="21687"/>
          <a:stretch/>
        </p:blipFill>
        <p:spPr bwMode="auto">
          <a:xfrm>
            <a:off x="7905374" y="2796098"/>
            <a:ext cx="1015908" cy="1713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9568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829" y="1465518"/>
            <a:ext cx="3095847" cy="3095847"/>
          </a:xfrm>
          <a:prstGeom prst="rect">
            <a:avLst/>
          </a:prstGeom>
        </p:spPr>
      </p:pic>
      <p:sp>
        <p:nvSpPr>
          <p:cNvPr id="9" name="Inhaltsplatzhalter 8"/>
          <p:cNvSpPr>
            <a:spLocks noGrp="1"/>
          </p:cNvSpPr>
          <p:nvPr>
            <p:ph sz="quarter" idx="12" hasCustomPrompt="1"/>
          </p:nvPr>
        </p:nvSpPr>
        <p:spPr>
          <a:xfrm>
            <a:off x="4519613" y="5040313"/>
            <a:ext cx="3390900" cy="669925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de-DE" dirty="0"/>
              <a:t>Lunch Time</a:t>
            </a:r>
          </a:p>
          <a:p>
            <a:pPr lvl="0"/>
            <a:r>
              <a:rPr lang="de-DE" dirty="0"/>
              <a:t>13:00 - 13:45</a:t>
            </a:r>
          </a:p>
        </p:txBody>
      </p:sp>
    </p:spTree>
    <p:extLst>
      <p:ext uri="{BB962C8B-B14F-4D97-AF65-F5344CB8AC3E}">
        <p14:creationId xmlns:p14="http://schemas.microsoft.com/office/powerpoint/2010/main" val="3452356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 userDrawn="1"/>
        </p:nvSpPr>
        <p:spPr>
          <a:xfrm>
            <a:off x="4728829" y="1465517"/>
            <a:ext cx="3095847" cy="3095847"/>
          </a:xfrm>
          <a:prstGeom prst="ellipse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Break</a:t>
            </a:r>
          </a:p>
          <a:p>
            <a:pPr algn="ctr"/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14:00 – 14:30</a:t>
            </a:r>
          </a:p>
        </p:txBody>
      </p:sp>
    </p:spTree>
    <p:extLst>
      <p:ext uri="{BB962C8B-B14F-4D97-AF65-F5344CB8AC3E}">
        <p14:creationId xmlns:p14="http://schemas.microsoft.com/office/powerpoint/2010/main" val="1497888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 userDrawn="1"/>
        </p:nvSpPr>
        <p:spPr>
          <a:xfrm>
            <a:off x="1144800" y="6193806"/>
            <a:ext cx="1963480" cy="50285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 894356.</a:t>
            </a:r>
            <a:endParaRPr lang="de-DE" sz="11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Bildobjekt 2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21" y="6216170"/>
            <a:ext cx="919086" cy="354787"/>
          </a:xfrm>
          <a:prstGeom prst="rect">
            <a:avLst/>
          </a:prstGeom>
        </p:spPr>
      </p:pic>
      <p:pic>
        <p:nvPicPr>
          <p:cNvPr id="7" name="Picture 25" descr="https://365tno.sharepoint.com/sites/intranet/Organisation/CS/Marketing_Communications/Externe-profilering/Logos/426_1_TNO_ifl_zwart.png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t="16984" r="4714" b="21687"/>
          <a:stretch/>
        </p:blipFill>
        <p:spPr bwMode="auto">
          <a:xfrm>
            <a:off x="3309309" y="6307868"/>
            <a:ext cx="1015908" cy="1713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magine 2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99" y="6257882"/>
            <a:ext cx="722915" cy="271360"/>
          </a:xfrm>
          <a:prstGeom prst="rect">
            <a:avLst/>
          </a:prstGeom>
        </p:spPr>
      </p:pic>
      <p:pic>
        <p:nvPicPr>
          <p:cNvPr id="9" name="Grafik 8" descr="R:\PR\01_Unternehmenskommunikation\12_Corporate_Design\02_Logo\bea_logo_black_font\bea_logo_black_font_c4_transp.jpg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45" y="6239379"/>
            <a:ext cx="517496" cy="288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"/>
          <p:cNvPicPr/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3" b="16666"/>
          <a:stretch/>
        </p:blipFill>
        <p:spPr bwMode="auto">
          <a:xfrm>
            <a:off x="7166080" y="6153650"/>
            <a:ext cx="968118" cy="3560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3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881" y="6144862"/>
            <a:ext cx="447505" cy="43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4"/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177" y="6273252"/>
            <a:ext cx="520986" cy="240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7" descr="header_E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2" r="31726"/>
          <a:stretch>
            <a:fillRect/>
          </a:stretch>
        </p:blipFill>
        <p:spPr bwMode="auto">
          <a:xfrm>
            <a:off x="9910752" y="6227605"/>
            <a:ext cx="786800" cy="367285"/>
          </a:xfrm>
          <a:prstGeom prst="rect">
            <a:avLst/>
          </a:prstGeom>
          <a:noFill/>
        </p:spPr>
      </p:pic>
      <p:pic>
        <p:nvPicPr>
          <p:cNvPr id="14" name="Immagine 2"/>
          <p:cNvPicPr/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630" y="6137161"/>
            <a:ext cx="463100" cy="5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Afbeelding 16" descr="cidimage002.png@01D4FECE.D63D32C0"/>
          <p:cNvPicPr/>
          <p:nvPr userDrawn="1"/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93" y="6153650"/>
            <a:ext cx="414671" cy="40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5" y="6193807"/>
            <a:ext cx="705236" cy="502857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242" y="2487922"/>
            <a:ext cx="3891516" cy="299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10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F5F8200D-B3B4-4148-9C6D-568491394D5E}"/>
              </a:ext>
            </a:extLst>
          </p:cNvPr>
          <p:cNvSpPr/>
          <p:nvPr userDrawn="1"/>
        </p:nvSpPr>
        <p:spPr>
          <a:xfrm>
            <a:off x="130906" y="2196422"/>
            <a:ext cx="1369515" cy="1369514"/>
          </a:xfrm>
          <a:prstGeom prst="ellipse">
            <a:avLst/>
          </a:prstGeom>
          <a:noFill/>
          <a:ln w="1270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sz="2400" noProof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29D34ED-79DE-2446-9395-DDA4722F187C}"/>
              </a:ext>
            </a:extLst>
          </p:cNvPr>
          <p:cNvSpPr/>
          <p:nvPr userDrawn="1"/>
        </p:nvSpPr>
        <p:spPr>
          <a:xfrm>
            <a:off x="2277318" y="2195456"/>
            <a:ext cx="1369514" cy="1369514"/>
          </a:xfrm>
          <a:prstGeom prst="ellipse">
            <a:avLst/>
          </a:prstGeom>
          <a:noFill/>
          <a:ln w="1270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sz="2400" noProof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4068D8B-FCBD-9043-A778-F9E3EB1FB9D3}"/>
              </a:ext>
            </a:extLst>
          </p:cNvPr>
          <p:cNvSpPr/>
          <p:nvPr userDrawn="1"/>
        </p:nvSpPr>
        <p:spPr>
          <a:xfrm>
            <a:off x="6552623" y="2195456"/>
            <a:ext cx="1364722" cy="1369514"/>
          </a:xfrm>
          <a:prstGeom prst="ellipse">
            <a:avLst/>
          </a:prstGeom>
          <a:noFill/>
          <a:ln w="1270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sz="2400" noProof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7AA7307-0F3C-BE4F-8289-31F0B27316F2}"/>
              </a:ext>
            </a:extLst>
          </p:cNvPr>
          <p:cNvSpPr/>
          <p:nvPr userDrawn="1"/>
        </p:nvSpPr>
        <p:spPr>
          <a:xfrm>
            <a:off x="8684997" y="2195456"/>
            <a:ext cx="1364722" cy="1369514"/>
          </a:xfrm>
          <a:prstGeom prst="ellipse">
            <a:avLst/>
          </a:prstGeom>
          <a:noFill/>
          <a:ln w="1270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sz="2400" noProof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3F985EA3-C591-1F46-B398-FF28856FDB78}"/>
              </a:ext>
            </a:extLst>
          </p:cNvPr>
          <p:cNvSpPr/>
          <p:nvPr userDrawn="1"/>
        </p:nvSpPr>
        <p:spPr>
          <a:xfrm>
            <a:off x="124004" y="2198506"/>
            <a:ext cx="1369517" cy="13695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de-DE" sz="2400" noProof="0">
              <a:solidFill>
                <a:srgbClr val="FFFFFF"/>
              </a:solidFill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0AA7426-D0A9-1144-BDFB-A2CD3ABBF841}"/>
              </a:ext>
            </a:extLst>
          </p:cNvPr>
          <p:cNvSpPr/>
          <p:nvPr userDrawn="1"/>
        </p:nvSpPr>
        <p:spPr>
          <a:xfrm>
            <a:off x="2277316" y="2197540"/>
            <a:ext cx="1369516" cy="1369516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de-DE" sz="2400" noProof="0">
              <a:solidFill>
                <a:srgbClr val="FFFFFF"/>
              </a:solidFill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3A541760-3579-3541-8582-EE306D55BFFB}"/>
              </a:ext>
            </a:extLst>
          </p:cNvPr>
          <p:cNvSpPr/>
          <p:nvPr userDrawn="1"/>
        </p:nvSpPr>
        <p:spPr>
          <a:xfrm>
            <a:off x="6559499" y="2197540"/>
            <a:ext cx="1364724" cy="13695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de-DE" sz="2400" noProof="0">
              <a:solidFill>
                <a:srgbClr val="FFFFFF"/>
              </a:solidFill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35A8E1DC-C43B-074B-8A90-6F9EABBB4BA4}"/>
              </a:ext>
            </a:extLst>
          </p:cNvPr>
          <p:cNvSpPr/>
          <p:nvPr userDrawn="1"/>
        </p:nvSpPr>
        <p:spPr>
          <a:xfrm>
            <a:off x="4412540" y="2195456"/>
            <a:ext cx="1369514" cy="1369514"/>
          </a:xfrm>
          <a:prstGeom prst="ellipse">
            <a:avLst/>
          </a:prstGeom>
          <a:noFill/>
          <a:ln w="1270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sz="2400" noProof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FEE3A366-64CF-F74B-92EE-2A831059C7E9}"/>
              </a:ext>
            </a:extLst>
          </p:cNvPr>
          <p:cNvSpPr/>
          <p:nvPr userDrawn="1"/>
        </p:nvSpPr>
        <p:spPr>
          <a:xfrm>
            <a:off x="8678119" y="2197540"/>
            <a:ext cx="1364724" cy="136951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de-DE" sz="2400" noProof="0">
              <a:solidFill>
                <a:srgbClr val="FFFFFF"/>
              </a:solidFill>
            </a:endParaRP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AF57B189-54BE-4647-8C20-06C0DB75C419}"/>
              </a:ext>
            </a:extLst>
          </p:cNvPr>
          <p:cNvSpPr/>
          <p:nvPr userDrawn="1"/>
        </p:nvSpPr>
        <p:spPr>
          <a:xfrm>
            <a:off x="10822486" y="2195456"/>
            <a:ext cx="1369514" cy="1369514"/>
          </a:xfrm>
          <a:prstGeom prst="ellipse">
            <a:avLst/>
          </a:prstGeom>
          <a:noFill/>
          <a:ln w="1270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sz="2400" noProof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0AAF55E1-7B1E-D444-B87C-2908C39FEE77}"/>
              </a:ext>
            </a:extLst>
          </p:cNvPr>
          <p:cNvSpPr/>
          <p:nvPr userDrawn="1"/>
        </p:nvSpPr>
        <p:spPr>
          <a:xfrm>
            <a:off x="4412540" y="2196497"/>
            <a:ext cx="1369516" cy="136951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de-DE" sz="2400" noProof="0">
              <a:solidFill>
                <a:srgbClr val="FFFFFF"/>
              </a:solidFill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0C752DD5-E82A-4D49-B083-42200C07519A}"/>
              </a:ext>
            </a:extLst>
          </p:cNvPr>
          <p:cNvSpPr/>
          <p:nvPr userDrawn="1"/>
        </p:nvSpPr>
        <p:spPr>
          <a:xfrm>
            <a:off x="10822484" y="2196497"/>
            <a:ext cx="1369516" cy="13695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de-DE" sz="2400" noProof="0">
              <a:solidFill>
                <a:srgbClr val="FFFFFF"/>
              </a:solidFill>
            </a:endParaRPr>
          </a:p>
        </p:txBody>
      </p:sp>
      <p:sp>
        <p:nvSpPr>
          <p:cNvPr id="41" name="AutoForm 110">
            <a:extLst>
              <a:ext uri="{FF2B5EF4-FFF2-40B4-BE49-F238E27FC236}">
                <a16:creationId xmlns:a16="http://schemas.microsoft.com/office/drawing/2014/main" id="{4740BF11-121E-FA4F-A0B2-545FE62EA0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46832" y="2771528"/>
            <a:ext cx="751856" cy="277812"/>
          </a:xfrm>
          <a:prstGeom prst="rightArrow">
            <a:avLst>
              <a:gd name="adj1" fmla="val 55843"/>
              <a:gd name="adj2" fmla="val 49879"/>
            </a:avLst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rgbClr val="A5A5A5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rtl="0"/>
            <a:endParaRPr lang="de-DE" sz="2400" noProof="0"/>
          </a:p>
        </p:txBody>
      </p:sp>
      <p:sp>
        <p:nvSpPr>
          <p:cNvPr id="42" name="AutoForm 110">
            <a:extLst>
              <a:ext uri="{FF2B5EF4-FFF2-40B4-BE49-F238E27FC236}">
                <a16:creationId xmlns:a16="http://schemas.microsoft.com/office/drawing/2014/main" id="{AFA85E8E-6A00-3044-BBBA-588898110D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00421" y="2771528"/>
            <a:ext cx="751856" cy="277812"/>
          </a:xfrm>
          <a:prstGeom prst="rightArrow">
            <a:avLst>
              <a:gd name="adj1" fmla="val 55843"/>
              <a:gd name="adj2" fmla="val 49879"/>
            </a:avLst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rgbClr val="A5A5A5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rtl="0"/>
            <a:endParaRPr lang="de-DE" sz="2400" noProof="0"/>
          </a:p>
        </p:txBody>
      </p:sp>
      <p:sp>
        <p:nvSpPr>
          <p:cNvPr id="43" name="AutoForm 110">
            <a:extLst>
              <a:ext uri="{FF2B5EF4-FFF2-40B4-BE49-F238E27FC236}">
                <a16:creationId xmlns:a16="http://schemas.microsoft.com/office/drawing/2014/main" id="{BD7D58B3-98A6-4649-8A78-96DF752614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73806" y="2771528"/>
            <a:ext cx="751856" cy="277812"/>
          </a:xfrm>
          <a:prstGeom prst="rightArrow">
            <a:avLst>
              <a:gd name="adj1" fmla="val 55843"/>
              <a:gd name="adj2" fmla="val 49879"/>
            </a:avLst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rgbClr val="A5A5A5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rtl="0"/>
            <a:endParaRPr lang="de-DE" sz="2400" noProof="0"/>
          </a:p>
        </p:txBody>
      </p:sp>
      <p:sp>
        <p:nvSpPr>
          <p:cNvPr id="44" name="AutoForm 110">
            <a:extLst>
              <a:ext uri="{FF2B5EF4-FFF2-40B4-BE49-F238E27FC236}">
                <a16:creationId xmlns:a16="http://schemas.microsoft.com/office/drawing/2014/main" id="{99C182F0-8A7C-504A-9A54-449A83F388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02809" y="2771528"/>
            <a:ext cx="751856" cy="277812"/>
          </a:xfrm>
          <a:prstGeom prst="rightArrow">
            <a:avLst>
              <a:gd name="adj1" fmla="val 55843"/>
              <a:gd name="adj2" fmla="val 49879"/>
            </a:avLst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rgbClr val="A5A5A5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rtl="0"/>
            <a:endParaRPr lang="de-DE" sz="2400" noProof="0"/>
          </a:p>
        </p:txBody>
      </p:sp>
      <p:sp>
        <p:nvSpPr>
          <p:cNvPr id="45" name="AutoForm 110">
            <a:extLst>
              <a:ext uri="{FF2B5EF4-FFF2-40B4-BE49-F238E27FC236}">
                <a16:creationId xmlns:a16="http://schemas.microsoft.com/office/drawing/2014/main" id="{9D1051D0-507B-AD4A-B0AD-E475849C00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049719" y="2771528"/>
            <a:ext cx="751856" cy="277812"/>
          </a:xfrm>
          <a:prstGeom prst="rightArrow">
            <a:avLst>
              <a:gd name="adj1" fmla="val 55843"/>
              <a:gd name="adj2" fmla="val 49879"/>
            </a:avLst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rgbClr val="A5A5A5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rtl="0"/>
            <a:endParaRPr lang="de-DE" sz="2400" noProof="0"/>
          </a:p>
        </p:txBody>
      </p:sp>
      <p:sp>
        <p:nvSpPr>
          <p:cNvPr id="48" name="Textplatzhalter 47">
            <a:extLst>
              <a:ext uri="{FF2B5EF4-FFF2-40B4-BE49-F238E27FC236}">
                <a16:creationId xmlns:a16="http://schemas.microsoft.com/office/drawing/2014/main" id="{C7AC686A-1508-BF48-911D-61D82AABC7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662" y="1128339"/>
            <a:ext cx="1362615" cy="248133"/>
          </a:xfrm>
        </p:spPr>
        <p:txBody>
          <a:bodyPr rtlCol="0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9" name="Textplatzhalter 47">
            <a:extLst>
              <a:ext uri="{FF2B5EF4-FFF2-40B4-BE49-F238E27FC236}">
                <a16:creationId xmlns:a16="http://schemas.microsoft.com/office/drawing/2014/main" id="{B876D68E-F284-354A-92F8-5F77347449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0662" y="1376472"/>
            <a:ext cx="1362615" cy="618324"/>
          </a:xfrm>
        </p:spPr>
        <p:txBody>
          <a:bodyPr rtlCol="0">
            <a:noAutofit/>
          </a:bodyPr>
          <a:lstStyle>
            <a:lvl1pPr marL="0" indent="0" algn="ctr">
              <a:lnSpc>
                <a:spcPct val="85000"/>
              </a:lnSpc>
              <a:buNone/>
              <a:defRPr sz="14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algn="ctr" rtl="0">
              <a:lnSpc>
                <a:spcPct val="85000"/>
              </a:lnSpc>
            </a:pPr>
            <a:r>
              <a:rPr lang="de-DE" sz="1400" noProof="0" dirty="0">
                <a:solidFill>
                  <a:srgbClr val="6B6B6B"/>
                </a:solidFill>
              </a:rPr>
              <a:t>Textmasterformat bearbeiten</a:t>
            </a:r>
          </a:p>
        </p:txBody>
      </p:sp>
      <p:sp>
        <p:nvSpPr>
          <p:cNvPr id="50" name="Textplatzhalter 47">
            <a:extLst>
              <a:ext uri="{FF2B5EF4-FFF2-40B4-BE49-F238E27FC236}">
                <a16:creationId xmlns:a16="http://schemas.microsoft.com/office/drawing/2014/main" id="{72B3DBB3-1959-194A-B523-EB85330EED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67819" y="1128339"/>
            <a:ext cx="1362615" cy="248133"/>
          </a:xfrm>
        </p:spPr>
        <p:txBody>
          <a:bodyPr rtlCol="0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1" name="Textplatzhalter 47">
            <a:extLst>
              <a:ext uri="{FF2B5EF4-FFF2-40B4-BE49-F238E27FC236}">
                <a16:creationId xmlns:a16="http://schemas.microsoft.com/office/drawing/2014/main" id="{22B58263-52CE-A840-BE43-6EC1E908E0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67819" y="1376472"/>
            <a:ext cx="1362615" cy="618324"/>
          </a:xfrm>
        </p:spPr>
        <p:txBody>
          <a:bodyPr rtlCol="0">
            <a:noAutofit/>
          </a:bodyPr>
          <a:lstStyle>
            <a:lvl1pPr marL="0" indent="0" algn="ctr">
              <a:lnSpc>
                <a:spcPct val="85000"/>
              </a:lnSpc>
              <a:buNone/>
              <a:defRPr sz="14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algn="ctr" rtl="0">
              <a:lnSpc>
                <a:spcPct val="85000"/>
              </a:lnSpc>
            </a:pPr>
            <a:r>
              <a:rPr lang="de-DE" sz="1400" noProof="0">
                <a:solidFill>
                  <a:srgbClr val="6B6B6B"/>
                </a:solidFill>
              </a:rPr>
              <a:t>Textmasterformat bearbeiten</a:t>
            </a:r>
          </a:p>
        </p:txBody>
      </p:sp>
      <p:sp>
        <p:nvSpPr>
          <p:cNvPr id="52" name="Textplatzhalter 47">
            <a:extLst>
              <a:ext uri="{FF2B5EF4-FFF2-40B4-BE49-F238E27FC236}">
                <a16:creationId xmlns:a16="http://schemas.microsoft.com/office/drawing/2014/main" id="{26EB032E-EC81-0A4B-B52C-8C2C4C3F23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84854" y="1128339"/>
            <a:ext cx="1362615" cy="248133"/>
          </a:xfrm>
        </p:spPr>
        <p:txBody>
          <a:bodyPr rtlCol="0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3" name="Textplatzhalter 47">
            <a:extLst>
              <a:ext uri="{FF2B5EF4-FFF2-40B4-BE49-F238E27FC236}">
                <a16:creationId xmlns:a16="http://schemas.microsoft.com/office/drawing/2014/main" id="{E142B6AC-952F-7848-BBE6-347DCB7B89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84854" y="1376472"/>
            <a:ext cx="1362615" cy="618324"/>
          </a:xfrm>
        </p:spPr>
        <p:txBody>
          <a:bodyPr rtlCol="0">
            <a:noAutofit/>
          </a:bodyPr>
          <a:lstStyle>
            <a:lvl1pPr marL="0" indent="0" algn="ctr">
              <a:lnSpc>
                <a:spcPct val="85000"/>
              </a:lnSpc>
              <a:buNone/>
              <a:defRPr sz="14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algn="ctr" rtl="0">
              <a:lnSpc>
                <a:spcPct val="85000"/>
              </a:lnSpc>
            </a:pPr>
            <a:r>
              <a:rPr lang="de-DE" sz="1400" noProof="0">
                <a:solidFill>
                  <a:srgbClr val="6B6B6B"/>
                </a:solidFill>
              </a:rPr>
              <a:t>Textmasterformat bearbeiten</a:t>
            </a:r>
          </a:p>
        </p:txBody>
      </p:sp>
      <p:sp>
        <p:nvSpPr>
          <p:cNvPr id="54" name="Textplatzhalter 47">
            <a:extLst>
              <a:ext uri="{FF2B5EF4-FFF2-40B4-BE49-F238E27FC236}">
                <a16:creationId xmlns:a16="http://schemas.microsoft.com/office/drawing/2014/main" id="{E0489ECC-6BF5-5B4E-90C3-BEE52E4247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21768" y="1128339"/>
            <a:ext cx="1362615" cy="248133"/>
          </a:xfrm>
        </p:spPr>
        <p:txBody>
          <a:bodyPr rtlCol="0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5" name="Textplatzhalter 47">
            <a:extLst>
              <a:ext uri="{FF2B5EF4-FFF2-40B4-BE49-F238E27FC236}">
                <a16:creationId xmlns:a16="http://schemas.microsoft.com/office/drawing/2014/main" id="{F5FDBE0B-BF91-454F-884E-BD1DBC7FBA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21768" y="1376472"/>
            <a:ext cx="1362615" cy="618324"/>
          </a:xfrm>
        </p:spPr>
        <p:txBody>
          <a:bodyPr rtlCol="0">
            <a:noAutofit/>
          </a:bodyPr>
          <a:lstStyle>
            <a:lvl1pPr marL="0" indent="0" algn="ctr">
              <a:lnSpc>
                <a:spcPct val="85000"/>
              </a:lnSpc>
              <a:buNone/>
              <a:defRPr sz="14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algn="ctr" rtl="0">
              <a:lnSpc>
                <a:spcPct val="85000"/>
              </a:lnSpc>
            </a:pPr>
            <a:r>
              <a:rPr lang="de-DE" sz="1400" noProof="0">
                <a:solidFill>
                  <a:srgbClr val="6B6B6B"/>
                </a:solidFill>
              </a:rPr>
              <a:t>Textmasterformat bearbeiten</a:t>
            </a:r>
          </a:p>
        </p:txBody>
      </p:sp>
      <p:sp>
        <p:nvSpPr>
          <p:cNvPr id="56" name="Textplatzhalter 47">
            <a:extLst>
              <a:ext uri="{FF2B5EF4-FFF2-40B4-BE49-F238E27FC236}">
                <a16:creationId xmlns:a16="http://schemas.microsoft.com/office/drawing/2014/main" id="{BFA5A588-B7EF-C54C-845B-1DE2DEB664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648742" y="1128339"/>
            <a:ext cx="1362615" cy="248133"/>
          </a:xfrm>
        </p:spPr>
        <p:txBody>
          <a:bodyPr rtlCol="0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7" name="Textplatzhalter 47">
            <a:extLst>
              <a:ext uri="{FF2B5EF4-FFF2-40B4-BE49-F238E27FC236}">
                <a16:creationId xmlns:a16="http://schemas.microsoft.com/office/drawing/2014/main" id="{EB929D32-6BE2-A740-9A19-3C58C9989F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8742" y="1376472"/>
            <a:ext cx="1362615" cy="618324"/>
          </a:xfrm>
        </p:spPr>
        <p:txBody>
          <a:bodyPr rtlCol="0">
            <a:noAutofit/>
          </a:bodyPr>
          <a:lstStyle>
            <a:lvl1pPr marL="0" indent="0" algn="ctr">
              <a:lnSpc>
                <a:spcPct val="85000"/>
              </a:lnSpc>
              <a:buNone/>
              <a:defRPr sz="14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algn="ctr" rtl="0">
              <a:lnSpc>
                <a:spcPct val="85000"/>
              </a:lnSpc>
            </a:pPr>
            <a:r>
              <a:rPr lang="de-DE" sz="1400" noProof="0" dirty="0">
                <a:solidFill>
                  <a:srgbClr val="6B6B6B"/>
                </a:solidFill>
              </a:rPr>
              <a:t>Textmasterformat bearbeiten</a:t>
            </a:r>
          </a:p>
        </p:txBody>
      </p:sp>
      <p:sp>
        <p:nvSpPr>
          <p:cNvPr id="58" name="Textplatzhalter 47">
            <a:extLst>
              <a:ext uri="{FF2B5EF4-FFF2-40B4-BE49-F238E27FC236}">
                <a16:creationId xmlns:a16="http://schemas.microsoft.com/office/drawing/2014/main" id="{28EEF54E-168F-DA4E-944A-F77FE6A16B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785654" y="1128339"/>
            <a:ext cx="1362615" cy="248133"/>
          </a:xfrm>
        </p:spPr>
        <p:txBody>
          <a:bodyPr rtlCol="0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9" name="Textplatzhalter 47">
            <a:extLst>
              <a:ext uri="{FF2B5EF4-FFF2-40B4-BE49-F238E27FC236}">
                <a16:creationId xmlns:a16="http://schemas.microsoft.com/office/drawing/2014/main" id="{198BA63D-3812-4B40-A56C-E9D3715494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785654" y="1376472"/>
            <a:ext cx="1362615" cy="618324"/>
          </a:xfrm>
        </p:spPr>
        <p:txBody>
          <a:bodyPr rtlCol="0">
            <a:noAutofit/>
          </a:bodyPr>
          <a:lstStyle>
            <a:lvl1pPr marL="0" indent="0" algn="ctr">
              <a:lnSpc>
                <a:spcPct val="85000"/>
              </a:lnSpc>
              <a:buNone/>
              <a:defRPr sz="14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algn="ctr" rtl="0">
              <a:lnSpc>
                <a:spcPct val="85000"/>
              </a:lnSpc>
            </a:pPr>
            <a:r>
              <a:rPr lang="de-DE" sz="1400" noProof="0">
                <a:solidFill>
                  <a:srgbClr val="6B6B6B"/>
                </a:solidFill>
              </a:rPr>
              <a:t>Textmasterformat bearbeiten</a:t>
            </a:r>
          </a:p>
        </p:txBody>
      </p:sp>
      <p:sp>
        <p:nvSpPr>
          <p:cNvPr id="61" name="Textplatzhalter 60">
            <a:extLst>
              <a:ext uri="{FF2B5EF4-FFF2-40B4-BE49-F238E27FC236}">
                <a16:creationId xmlns:a16="http://schemas.microsoft.com/office/drawing/2014/main" id="{761076FF-D12B-874E-B2F7-D7211892E96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4790" y="4068057"/>
            <a:ext cx="4957763" cy="2682875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Textmasterformat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62" name="Textplatzhalter 60">
            <a:extLst>
              <a:ext uri="{FF2B5EF4-FFF2-40B4-BE49-F238E27FC236}">
                <a16:creationId xmlns:a16="http://schemas.microsoft.com/office/drawing/2014/main" id="{3A9C68A9-C47F-6248-80FB-A955A9DC3FE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59499" y="4048248"/>
            <a:ext cx="4957763" cy="2682875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 dirty="0"/>
              <a:t>Textmasterformat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6" name="Freihandform 23" descr="Fragezeichensymbol"/>
          <p:cNvSpPr>
            <a:spLocks noEditPoints="1"/>
          </p:cNvSpPr>
          <p:nvPr userDrawn="1"/>
        </p:nvSpPr>
        <p:spPr bwMode="auto">
          <a:xfrm>
            <a:off x="11243645" y="2486630"/>
            <a:ext cx="533627" cy="720172"/>
          </a:xfrm>
          <a:custGeom>
            <a:avLst/>
            <a:gdLst/>
            <a:ahLst/>
            <a:cxnLst>
              <a:cxn ang="0">
                <a:pos x="357" y="1068"/>
              </a:cxn>
              <a:cxn ang="0">
                <a:pos x="364" y="975"/>
              </a:cxn>
              <a:cxn ang="0">
                <a:pos x="380" y="900"/>
              </a:cxn>
              <a:cxn ang="0">
                <a:pos x="430" y="808"/>
              </a:cxn>
              <a:cxn ang="0">
                <a:pos x="483" y="748"/>
              </a:cxn>
              <a:cxn ang="0">
                <a:pos x="662" y="591"/>
              </a:cxn>
              <a:cxn ang="0">
                <a:pos x="700" y="556"/>
              </a:cxn>
              <a:cxn ang="0">
                <a:pos x="737" y="507"/>
              </a:cxn>
              <a:cxn ang="0">
                <a:pos x="750" y="461"/>
              </a:cxn>
              <a:cxn ang="0">
                <a:pos x="748" y="432"/>
              </a:cxn>
              <a:cxn ang="0">
                <a:pos x="735" y="397"/>
              </a:cxn>
              <a:cxn ang="0">
                <a:pos x="715" y="368"/>
              </a:cxn>
              <a:cxn ang="0">
                <a:pos x="695" y="355"/>
              </a:cxn>
              <a:cxn ang="0">
                <a:pos x="656" y="340"/>
              </a:cxn>
              <a:cxn ang="0">
                <a:pos x="609" y="335"/>
              </a:cxn>
              <a:cxn ang="0">
                <a:pos x="572" y="338"/>
              </a:cxn>
              <a:cxn ang="0">
                <a:pos x="523" y="355"/>
              </a:cxn>
              <a:cxn ang="0">
                <a:pos x="481" y="386"/>
              </a:cxn>
              <a:cxn ang="0">
                <a:pos x="459" y="417"/>
              </a:cxn>
              <a:cxn ang="0">
                <a:pos x="433" y="479"/>
              </a:cxn>
              <a:cxn ang="0">
                <a:pos x="417" y="563"/>
              </a:cxn>
              <a:cxn ang="0">
                <a:pos x="7" y="455"/>
              </a:cxn>
              <a:cxn ang="0">
                <a:pos x="33" y="351"/>
              </a:cxn>
              <a:cxn ang="0">
                <a:pos x="64" y="280"/>
              </a:cxn>
              <a:cxn ang="0">
                <a:pos x="102" y="216"/>
              </a:cxn>
              <a:cxn ang="0">
                <a:pos x="150" y="157"/>
              </a:cxn>
              <a:cxn ang="0">
                <a:pos x="187" y="123"/>
              </a:cxn>
              <a:cxn ang="0">
                <a:pos x="251" y="79"/>
              </a:cxn>
              <a:cxn ang="0">
                <a:pos x="325" y="44"/>
              </a:cxn>
              <a:cxn ang="0">
                <a:pos x="410" y="18"/>
              </a:cxn>
              <a:cxn ang="0">
                <a:pos x="507" y="4"/>
              </a:cxn>
              <a:cxn ang="0">
                <a:pos x="614" y="0"/>
              </a:cxn>
              <a:cxn ang="0">
                <a:pos x="726" y="5"/>
              </a:cxn>
              <a:cxn ang="0">
                <a:pos x="872" y="38"/>
              </a:cxn>
              <a:cxn ang="0">
                <a:pos x="993" y="97"/>
              </a:cxn>
              <a:cxn ang="0">
                <a:pos x="1040" y="132"/>
              </a:cxn>
              <a:cxn ang="0">
                <a:pos x="1097" y="188"/>
              </a:cxn>
              <a:cxn ang="0">
                <a:pos x="1141" y="252"/>
              </a:cxn>
              <a:cxn ang="0">
                <a:pos x="1170" y="322"/>
              </a:cxn>
              <a:cxn ang="0">
                <a:pos x="1187" y="397"/>
              </a:cxn>
              <a:cxn ang="0">
                <a:pos x="1190" y="450"/>
              </a:cxn>
              <a:cxn ang="0">
                <a:pos x="1183" y="518"/>
              </a:cxn>
              <a:cxn ang="0">
                <a:pos x="1161" y="585"/>
              </a:cxn>
              <a:cxn ang="0">
                <a:pos x="1139" y="627"/>
              </a:cxn>
              <a:cxn ang="0">
                <a:pos x="1086" y="697"/>
              </a:cxn>
              <a:cxn ang="0">
                <a:pos x="1004" y="775"/>
              </a:cxn>
              <a:cxn ang="0">
                <a:pos x="933" y="836"/>
              </a:cxn>
              <a:cxn ang="0">
                <a:pos x="828" y="929"/>
              </a:cxn>
              <a:cxn ang="0">
                <a:pos x="795" y="973"/>
              </a:cxn>
              <a:cxn ang="0">
                <a:pos x="783" y="1002"/>
              </a:cxn>
              <a:cxn ang="0">
                <a:pos x="768" y="1070"/>
              </a:cxn>
              <a:cxn ang="0">
                <a:pos x="344" y="1218"/>
              </a:cxn>
              <a:cxn ang="0">
                <a:pos x="344" y="1606"/>
              </a:cxn>
            </a:cxnLst>
            <a:rect l="0" t="0" r="r" b="b"/>
            <a:pathLst>
              <a:path w="1190" h="1606">
                <a:moveTo>
                  <a:pt x="766" y="1110"/>
                </a:moveTo>
                <a:lnTo>
                  <a:pt x="357" y="1110"/>
                </a:lnTo>
                <a:lnTo>
                  <a:pt x="357" y="1068"/>
                </a:lnTo>
                <a:lnTo>
                  <a:pt x="357" y="1068"/>
                </a:lnTo>
                <a:lnTo>
                  <a:pt x="358" y="1019"/>
                </a:lnTo>
                <a:lnTo>
                  <a:pt x="364" y="975"/>
                </a:lnTo>
                <a:lnTo>
                  <a:pt x="371" y="934"/>
                </a:lnTo>
                <a:lnTo>
                  <a:pt x="380" y="900"/>
                </a:lnTo>
                <a:lnTo>
                  <a:pt x="380" y="900"/>
                </a:lnTo>
                <a:lnTo>
                  <a:pt x="395" y="867"/>
                </a:lnTo>
                <a:lnTo>
                  <a:pt x="411" y="838"/>
                </a:lnTo>
                <a:lnTo>
                  <a:pt x="430" y="808"/>
                </a:lnTo>
                <a:lnTo>
                  <a:pt x="452" y="781"/>
                </a:lnTo>
                <a:lnTo>
                  <a:pt x="452" y="781"/>
                </a:lnTo>
                <a:lnTo>
                  <a:pt x="483" y="748"/>
                </a:lnTo>
                <a:lnTo>
                  <a:pt x="528" y="706"/>
                </a:lnTo>
                <a:lnTo>
                  <a:pt x="587" y="653"/>
                </a:lnTo>
                <a:lnTo>
                  <a:pt x="662" y="591"/>
                </a:lnTo>
                <a:lnTo>
                  <a:pt x="662" y="591"/>
                </a:lnTo>
                <a:lnTo>
                  <a:pt x="682" y="572"/>
                </a:lnTo>
                <a:lnTo>
                  <a:pt x="700" y="556"/>
                </a:lnTo>
                <a:lnTo>
                  <a:pt x="715" y="539"/>
                </a:lnTo>
                <a:lnTo>
                  <a:pt x="728" y="523"/>
                </a:lnTo>
                <a:lnTo>
                  <a:pt x="737" y="507"/>
                </a:lnTo>
                <a:lnTo>
                  <a:pt x="744" y="490"/>
                </a:lnTo>
                <a:lnTo>
                  <a:pt x="748" y="475"/>
                </a:lnTo>
                <a:lnTo>
                  <a:pt x="750" y="461"/>
                </a:lnTo>
                <a:lnTo>
                  <a:pt x="750" y="461"/>
                </a:lnTo>
                <a:lnTo>
                  <a:pt x="750" y="446"/>
                </a:lnTo>
                <a:lnTo>
                  <a:pt x="748" y="432"/>
                </a:lnTo>
                <a:lnTo>
                  <a:pt x="744" y="419"/>
                </a:lnTo>
                <a:lnTo>
                  <a:pt x="741" y="408"/>
                </a:lnTo>
                <a:lnTo>
                  <a:pt x="735" y="397"/>
                </a:lnTo>
                <a:lnTo>
                  <a:pt x="730" y="386"/>
                </a:lnTo>
                <a:lnTo>
                  <a:pt x="722" y="377"/>
                </a:lnTo>
                <a:lnTo>
                  <a:pt x="715" y="368"/>
                </a:lnTo>
                <a:lnTo>
                  <a:pt x="715" y="368"/>
                </a:lnTo>
                <a:lnTo>
                  <a:pt x="706" y="360"/>
                </a:lnTo>
                <a:lnTo>
                  <a:pt x="695" y="355"/>
                </a:lnTo>
                <a:lnTo>
                  <a:pt x="684" y="347"/>
                </a:lnTo>
                <a:lnTo>
                  <a:pt x="671" y="344"/>
                </a:lnTo>
                <a:lnTo>
                  <a:pt x="656" y="340"/>
                </a:lnTo>
                <a:lnTo>
                  <a:pt x="642" y="338"/>
                </a:lnTo>
                <a:lnTo>
                  <a:pt x="625" y="336"/>
                </a:lnTo>
                <a:lnTo>
                  <a:pt x="609" y="335"/>
                </a:lnTo>
                <a:lnTo>
                  <a:pt x="609" y="335"/>
                </a:lnTo>
                <a:lnTo>
                  <a:pt x="589" y="336"/>
                </a:lnTo>
                <a:lnTo>
                  <a:pt x="572" y="338"/>
                </a:lnTo>
                <a:lnTo>
                  <a:pt x="554" y="342"/>
                </a:lnTo>
                <a:lnTo>
                  <a:pt x="538" y="347"/>
                </a:lnTo>
                <a:lnTo>
                  <a:pt x="523" y="355"/>
                </a:lnTo>
                <a:lnTo>
                  <a:pt x="508" y="364"/>
                </a:lnTo>
                <a:lnTo>
                  <a:pt x="496" y="375"/>
                </a:lnTo>
                <a:lnTo>
                  <a:pt x="481" y="386"/>
                </a:lnTo>
                <a:lnTo>
                  <a:pt x="481" y="386"/>
                </a:lnTo>
                <a:lnTo>
                  <a:pt x="470" y="400"/>
                </a:lnTo>
                <a:lnTo>
                  <a:pt x="459" y="417"/>
                </a:lnTo>
                <a:lnTo>
                  <a:pt x="450" y="435"/>
                </a:lnTo>
                <a:lnTo>
                  <a:pt x="441" y="455"/>
                </a:lnTo>
                <a:lnTo>
                  <a:pt x="433" y="479"/>
                </a:lnTo>
                <a:lnTo>
                  <a:pt x="426" y="505"/>
                </a:lnTo>
                <a:lnTo>
                  <a:pt x="422" y="532"/>
                </a:lnTo>
                <a:lnTo>
                  <a:pt x="417" y="563"/>
                </a:lnTo>
                <a:lnTo>
                  <a:pt x="0" y="510"/>
                </a:lnTo>
                <a:lnTo>
                  <a:pt x="0" y="510"/>
                </a:lnTo>
                <a:lnTo>
                  <a:pt x="7" y="455"/>
                </a:lnTo>
                <a:lnTo>
                  <a:pt x="18" y="400"/>
                </a:lnTo>
                <a:lnTo>
                  <a:pt x="26" y="375"/>
                </a:lnTo>
                <a:lnTo>
                  <a:pt x="33" y="351"/>
                </a:lnTo>
                <a:lnTo>
                  <a:pt x="42" y="327"/>
                </a:lnTo>
                <a:lnTo>
                  <a:pt x="53" y="304"/>
                </a:lnTo>
                <a:lnTo>
                  <a:pt x="64" y="280"/>
                </a:lnTo>
                <a:lnTo>
                  <a:pt x="75" y="258"/>
                </a:lnTo>
                <a:lnTo>
                  <a:pt x="88" y="236"/>
                </a:lnTo>
                <a:lnTo>
                  <a:pt x="102" y="216"/>
                </a:lnTo>
                <a:lnTo>
                  <a:pt x="117" y="196"/>
                </a:lnTo>
                <a:lnTo>
                  <a:pt x="133" y="176"/>
                </a:lnTo>
                <a:lnTo>
                  <a:pt x="150" y="157"/>
                </a:lnTo>
                <a:lnTo>
                  <a:pt x="168" y="141"/>
                </a:lnTo>
                <a:lnTo>
                  <a:pt x="168" y="141"/>
                </a:lnTo>
                <a:lnTo>
                  <a:pt x="187" y="123"/>
                </a:lnTo>
                <a:lnTo>
                  <a:pt x="207" y="108"/>
                </a:lnTo>
                <a:lnTo>
                  <a:pt x="227" y="91"/>
                </a:lnTo>
                <a:lnTo>
                  <a:pt x="251" y="79"/>
                </a:lnTo>
                <a:lnTo>
                  <a:pt x="274" y="66"/>
                </a:lnTo>
                <a:lnTo>
                  <a:pt x="298" y="55"/>
                </a:lnTo>
                <a:lnTo>
                  <a:pt x="325" y="44"/>
                </a:lnTo>
                <a:lnTo>
                  <a:pt x="353" y="35"/>
                </a:lnTo>
                <a:lnTo>
                  <a:pt x="380" y="26"/>
                </a:lnTo>
                <a:lnTo>
                  <a:pt x="410" y="18"/>
                </a:lnTo>
                <a:lnTo>
                  <a:pt x="441" y="13"/>
                </a:lnTo>
                <a:lnTo>
                  <a:pt x="474" y="7"/>
                </a:lnTo>
                <a:lnTo>
                  <a:pt x="507" y="4"/>
                </a:lnTo>
                <a:lnTo>
                  <a:pt x="541" y="2"/>
                </a:lnTo>
                <a:lnTo>
                  <a:pt x="578" y="0"/>
                </a:lnTo>
                <a:lnTo>
                  <a:pt x="614" y="0"/>
                </a:lnTo>
                <a:lnTo>
                  <a:pt x="614" y="0"/>
                </a:lnTo>
                <a:lnTo>
                  <a:pt x="673" y="0"/>
                </a:lnTo>
                <a:lnTo>
                  <a:pt x="726" y="5"/>
                </a:lnTo>
                <a:lnTo>
                  <a:pt x="779" y="13"/>
                </a:lnTo>
                <a:lnTo>
                  <a:pt x="827" y="24"/>
                </a:lnTo>
                <a:lnTo>
                  <a:pt x="872" y="38"/>
                </a:lnTo>
                <a:lnTo>
                  <a:pt x="916" y="55"/>
                </a:lnTo>
                <a:lnTo>
                  <a:pt x="956" y="75"/>
                </a:lnTo>
                <a:lnTo>
                  <a:pt x="993" y="97"/>
                </a:lnTo>
                <a:lnTo>
                  <a:pt x="993" y="97"/>
                </a:lnTo>
                <a:lnTo>
                  <a:pt x="1017" y="113"/>
                </a:lnTo>
                <a:lnTo>
                  <a:pt x="1040" y="132"/>
                </a:lnTo>
                <a:lnTo>
                  <a:pt x="1061" y="150"/>
                </a:lnTo>
                <a:lnTo>
                  <a:pt x="1079" y="168"/>
                </a:lnTo>
                <a:lnTo>
                  <a:pt x="1097" y="188"/>
                </a:lnTo>
                <a:lnTo>
                  <a:pt x="1114" y="208"/>
                </a:lnTo>
                <a:lnTo>
                  <a:pt x="1128" y="230"/>
                </a:lnTo>
                <a:lnTo>
                  <a:pt x="1141" y="252"/>
                </a:lnTo>
                <a:lnTo>
                  <a:pt x="1152" y="274"/>
                </a:lnTo>
                <a:lnTo>
                  <a:pt x="1163" y="298"/>
                </a:lnTo>
                <a:lnTo>
                  <a:pt x="1170" y="322"/>
                </a:lnTo>
                <a:lnTo>
                  <a:pt x="1178" y="346"/>
                </a:lnTo>
                <a:lnTo>
                  <a:pt x="1183" y="371"/>
                </a:lnTo>
                <a:lnTo>
                  <a:pt x="1187" y="397"/>
                </a:lnTo>
                <a:lnTo>
                  <a:pt x="1189" y="422"/>
                </a:lnTo>
                <a:lnTo>
                  <a:pt x="1190" y="450"/>
                </a:lnTo>
                <a:lnTo>
                  <a:pt x="1190" y="450"/>
                </a:lnTo>
                <a:lnTo>
                  <a:pt x="1189" y="474"/>
                </a:lnTo>
                <a:lnTo>
                  <a:pt x="1187" y="496"/>
                </a:lnTo>
                <a:lnTo>
                  <a:pt x="1183" y="518"/>
                </a:lnTo>
                <a:lnTo>
                  <a:pt x="1178" y="541"/>
                </a:lnTo>
                <a:lnTo>
                  <a:pt x="1170" y="563"/>
                </a:lnTo>
                <a:lnTo>
                  <a:pt x="1161" y="585"/>
                </a:lnTo>
                <a:lnTo>
                  <a:pt x="1150" y="605"/>
                </a:lnTo>
                <a:lnTo>
                  <a:pt x="1139" y="627"/>
                </a:lnTo>
                <a:lnTo>
                  <a:pt x="1139" y="627"/>
                </a:lnTo>
                <a:lnTo>
                  <a:pt x="1125" y="649"/>
                </a:lnTo>
                <a:lnTo>
                  <a:pt x="1108" y="673"/>
                </a:lnTo>
                <a:lnTo>
                  <a:pt x="1086" y="697"/>
                </a:lnTo>
                <a:lnTo>
                  <a:pt x="1062" y="722"/>
                </a:lnTo>
                <a:lnTo>
                  <a:pt x="1035" y="748"/>
                </a:lnTo>
                <a:lnTo>
                  <a:pt x="1004" y="775"/>
                </a:lnTo>
                <a:lnTo>
                  <a:pt x="969" y="805"/>
                </a:lnTo>
                <a:lnTo>
                  <a:pt x="933" y="836"/>
                </a:lnTo>
                <a:lnTo>
                  <a:pt x="933" y="836"/>
                </a:lnTo>
                <a:lnTo>
                  <a:pt x="883" y="876"/>
                </a:lnTo>
                <a:lnTo>
                  <a:pt x="843" y="913"/>
                </a:lnTo>
                <a:lnTo>
                  <a:pt x="828" y="929"/>
                </a:lnTo>
                <a:lnTo>
                  <a:pt x="814" y="945"/>
                </a:lnTo>
                <a:lnTo>
                  <a:pt x="803" y="960"/>
                </a:lnTo>
                <a:lnTo>
                  <a:pt x="795" y="973"/>
                </a:lnTo>
                <a:lnTo>
                  <a:pt x="795" y="973"/>
                </a:lnTo>
                <a:lnTo>
                  <a:pt x="788" y="988"/>
                </a:lnTo>
                <a:lnTo>
                  <a:pt x="783" y="1002"/>
                </a:lnTo>
                <a:lnTo>
                  <a:pt x="777" y="1017"/>
                </a:lnTo>
                <a:lnTo>
                  <a:pt x="773" y="1033"/>
                </a:lnTo>
                <a:lnTo>
                  <a:pt x="768" y="1070"/>
                </a:lnTo>
                <a:lnTo>
                  <a:pt x="766" y="1110"/>
                </a:lnTo>
                <a:lnTo>
                  <a:pt x="766" y="1110"/>
                </a:lnTo>
                <a:close/>
                <a:moveTo>
                  <a:pt x="344" y="1218"/>
                </a:moveTo>
                <a:lnTo>
                  <a:pt x="781" y="1218"/>
                </a:lnTo>
                <a:lnTo>
                  <a:pt x="781" y="1606"/>
                </a:lnTo>
                <a:lnTo>
                  <a:pt x="344" y="1606"/>
                </a:lnTo>
                <a:lnTo>
                  <a:pt x="344" y="121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de-DE"/>
          </a:p>
        </p:txBody>
      </p:sp>
      <p:sp>
        <p:nvSpPr>
          <p:cNvPr id="47" name="Freihandform 5" descr="Symbol für Puzzleteil"/>
          <p:cNvSpPr>
            <a:spLocks/>
          </p:cNvSpPr>
          <p:nvPr userDrawn="1"/>
        </p:nvSpPr>
        <p:spPr bwMode="auto">
          <a:xfrm rot="2700000">
            <a:off x="9057788" y="2456911"/>
            <a:ext cx="618906" cy="838665"/>
          </a:xfrm>
          <a:custGeom>
            <a:avLst/>
            <a:gdLst/>
            <a:ahLst/>
            <a:cxnLst>
              <a:cxn ang="0">
                <a:pos x="1886" y="656"/>
              </a:cxn>
              <a:cxn ang="0">
                <a:pos x="1838" y="614"/>
              </a:cxn>
              <a:cxn ang="0">
                <a:pos x="1560" y="638"/>
              </a:cxn>
              <a:cxn ang="0">
                <a:pos x="1300" y="610"/>
              </a:cxn>
              <a:cxn ang="0">
                <a:pos x="1176" y="546"/>
              </a:cxn>
              <a:cxn ang="0">
                <a:pos x="1106" y="476"/>
              </a:cxn>
              <a:cxn ang="0">
                <a:pos x="1118" y="376"/>
              </a:cxn>
              <a:cxn ang="0">
                <a:pos x="1122" y="190"/>
              </a:cxn>
              <a:cxn ang="0">
                <a:pos x="1024" y="38"/>
              </a:cxn>
              <a:cxn ang="0">
                <a:pos x="912" y="0"/>
              </a:cxn>
              <a:cxn ang="0">
                <a:pos x="786" y="42"/>
              </a:cxn>
              <a:cxn ang="0">
                <a:pos x="724" y="168"/>
              </a:cxn>
              <a:cxn ang="0">
                <a:pos x="734" y="296"/>
              </a:cxn>
              <a:cxn ang="0">
                <a:pos x="756" y="446"/>
              </a:cxn>
              <a:cxn ang="0">
                <a:pos x="668" y="518"/>
              </a:cxn>
              <a:cxn ang="0">
                <a:pos x="574" y="536"/>
              </a:cxn>
              <a:cxn ang="0">
                <a:pos x="320" y="472"/>
              </a:cxn>
              <a:cxn ang="0">
                <a:pos x="84" y="422"/>
              </a:cxn>
              <a:cxn ang="0">
                <a:pos x="68" y="748"/>
              </a:cxn>
              <a:cxn ang="0">
                <a:pos x="114" y="932"/>
              </a:cxn>
              <a:cxn ang="0">
                <a:pos x="178" y="974"/>
              </a:cxn>
              <a:cxn ang="0">
                <a:pos x="274" y="938"/>
              </a:cxn>
              <a:cxn ang="0">
                <a:pos x="350" y="952"/>
              </a:cxn>
              <a:cxn ang="0">
                <a:pos x="412" y="1024"/>
              </a:cxn>
              <a:cxn ang="0">
                <a:pos x="424" y="1194"/>
              </a:cxn>
              <a:cxn ang="0">
                <a:pos x="386" y="1426"/>
              </a:cxn>
              <a:cxn ang="0">
                <a:pos x="322" y="1496"/>
              </a:cxn>
              <a:cxn ang="0">
                <a:pos x="206" y="1484"/>
              </a:cxn>
              <a:cxn ang="0">
                <a:pos x="72" y="1424"/>
              </a:cxn>
              <a:cxn ang="0">
                <a:pos x="14" y="1456"/>
              </a:cxn>
              <a:cxn ang="0">
                <a:pos x="0" y="1536"/>
              </a:cxn>
              <a:cxn ang="0">
                <a:pos x="60" y="1874"/>
              </a:cxn>
              <a:cxn ang="0">
                <a:pos x="162" y="2044"/>
              </a:cxn>
              <a:cxn ang="0">
                <a:pos x="530" y="2052"/>
              </a:cxn>
              <a:cxn ang="0">
                <a:pos x="690" y="2092"/>
              </a:cxn>
              <a:cxn ang="0">
                <a:pos x="700" y="2140"/>
              </a:cxn>
              <a:cxn ang="0">
                <a:pos x="658" y="2322"/>
              </a:cxn>
              <a:cxn ang="0">
                <a:pos x="644" y="2470"/>
              </a:cxn>
              <a:cxn ang="0">
                <a:pos x="730" y="2576"/>
              </a:cxn>
              <a:cxn ang="0">
                <a:pos x="900" y="2598"/>
              </a:cxn>
              <a:cxn ang="0">
                <a:pos x="1044" y="2520"/>
              </a:cxn>
              <a:cxn ang="0">
                <a:pos x="1070" y="2370"/>
              </a:cxn>
              <a:cxn ang="0">
                <a:pos x="1030" y="2206"/>
              </a:cxn>
              <a:cxn ang="0">
                <a:pos x="1016" y="2142"/>
              </a:cxn>
              <a:cxn ang="0">
                <a:pos x="1082" y="2076"/>
              </a:cxn>
              <a:cxn ang="0">
                <a:pos x="1432" y="2040"/>
              </a:cxn>
              <a:cxn ang="0">
                <a:pos x="1740" y="1830"/>
              </a:cxn>
              <a:cxn ang="0">
                <a:pos x="1722" y="1686"/>
              </a:cxn>
              <a:cxn ang="0">
                <a:pos x="1646" y="1654"/>
              </a:cxn>
              <a:cxn ang="0">
                <a:pos x="1500" y="1650"/>
              </a:cxn>
              <a:cxn ang="0">
                <a:pos x="1430" y="1584"/>
              </a:cxn>
              <a:cxn ang="0">
                <a:pos x="1400" y="1464"/>
              </a:cxn>
              <a:cxn ang="0">
                <a:pos x="1426" y="1278"/>
              </a:cxn>
              <a:cxn ang="0">
                <a:pos x="1476" y="1174"/>
              </a:cxn>
              <a:cxn ang="0">
                <a:pos x="1540" y="1156"/>
              </a:cxn>
              <a:cxn ang="0">
                <a:pos x="1698" y="1236"/>
              </a:cxn>
              <a:cxn ang="0">
                <a:pos x="1776" y="1252"/>
              </a:cxn>
              <a:cxn ang="0">
                <a:pos x="1854" y="1176"/>
              </a:cxn>
              <a:cxn ang="0">
                <a:pos x="1906" y="990"/>
              </a:cxn>
            </a:cxnLst>
            <a:rect l="0" t="0" r="r" b="b"/>
            <a:pathLst>
              <a:path w="1912" h="2600">
                <a:moveTo>
                  <a:pt x="1912" y="880"/>
                </a:moveTo>
                <a:lnTo>
                  <a:pt x="1912" y="880"/>
                </a:lnTo>
                <a:lnTo>
                  <a:pt x="1904" y="786"/>
                </a:lnTo>
                <a:lnTo>
                  <a:pt x="1900" y="738"/>
                </a:lnTo>
                <a:lnTo>
                  <a:pt x="1894" y="694"/>
                </a:lnTo>
                <a:lnTo>
                  <a:pt x="1886" y="656"/>
                </a:lnTo>
                <a:lnTo>
                  <a:pt x="1880" y="640"/>
                </a:lnTo>
                <a:lnTo>
                  <a:pt x="1874" y="628"/>
                </a:lnTo>
                <a:lnTo>
                  <a:pt x="1868" y="620"/>
                </a:lnTo>
                <a:lnTo>
                  <a:pt x="1858" y="614"/>
                </a:lnTo>
                <a:lnTo>
                  <a:pt x="1850" y="612"/>
                </a:lnTo>
                <a:lnTo>
                  <a:pt x="1838" y="614"/>
                </a:lnTo>
                <a:lnTo>
                  <a:pt x="1838" y="614"/>
                </a:lnTo>
                <a:lnTo>
                  <a:pt x="1822" y="620"/>
                </a:lnTo>
                <a:lnTo>
                  <a:pt x="1800" y="624"/>
                </a:lnTo>
                <a:lnTo>
                  <a:pt x="1736" y="632"/>
                </a:lnTo>
                <a:lnTo>
                  <a:pt x="1652" y="636"/>
                </a:lnTo>
                <a:lnTo>
                  <a:pt x="1560" y="638"/>
                </a:lnTo>
                <a:lnTo>
                  <a:pt x="1512" y="636"/>
                </a:lnTo>
                <a:lnTo>
                  <a:pt x="1464" y="634"/>
                </a:lnTo>
                <a:lnTo>
                  <a:pt x="1420" y="630"/>
                </a:lnTo>
                <a:lnTo>
                  <a:pt x="1376" y="626"/>
                </a:lnTo>
                <a:lnTo>
                  <a:pt x="1336" y="618"/>
                </a:lnTo>
                <a:lnTo>
                  <a:pt x="1300" y="610"/>
                </a:lnTo>
                <a:lnTo>
                  <a:pt x="1270" y="600"/>
                </a:lnTo>
                <a:lnTo>
                  <a:pt x="1258" y="594"/>
                </a:lnTo>
                <a:lnTo>
                  <a:pt x="1248" y="588"/>
                </a:lnTo>
                <a:lnTo>
                  <a:pt x="1248" y="588"/>
                </a:lnTo>
                <a:lnTo>
                  <a:pt x="1210" y="564"/>
                </a:lnTo>
                <a:lnTo>
                  <a:pt x="1176" y="546"/>
                </a:lnTo>
                <a:lnTo>
                  <a:pt x="1146" y="530"/>
                </a:lnTo>
                <a:lnTo>
                  <a:pt x="1134" y="520"/>
                </a:lnTo>
                <a:lnTo>
                  <a:pt x="1124" y="512"/>
                </a:lnTo>
                <a:lnTo>
                  <a:pt x="1116" y="502"/>
                </a:lnTo>
                <a:lnTo>
                  <a:pt x="1110" y="490"/>
                </a:lnTo>
                <a:lnTo>
                  <a:pt x="1106" y="476"/>
                </a:lnTo>
                <a:lnTo>
                  <a:pt x="1102" y="462"/>
                </a:lnTo>
                <a:lnTo>
                  <a:pt x="1104" y="444"/>
                </a:lnTo>
                <a:lnTo>
                  <a:pt x="1106" y="424"/>
                </a:lnTo>
                <a:lnTo>
                  <a:pt x="1110" y="402"/>
                </a:lnTo>
                <a:lnTo>
                  <a:pt x="1118" y="376"/>
                </a:lnTo>
                <a:lnTo>
                  <a:pt x="1118" y="376"/>
                </a:lnTo>
                <a:lnTo>
                  <a:pt x="1126" y="346"/>
                </a:lnTo>
                <a:lnTo>
                  <a:pt x="1132" y="316"/>
                </a:lnTo>
                <a:lnTo>
                  <a:pt x="1134" y="284"/>
                </a:lnTo>
                <a:lnTo>
                  <a:pt x="1132" y="254"/>
                </a:lnTo>
                <a:lnTo>
                  <a:pt x="1128" y="222"/>
                </a:lnTo>
                <a:lnTo>
                  <a:pt x="1122" y="190"/>
                </a:lnTo>
                <a:lnTo>
                  <a:pt x="1112" y="160"/>
                </a:lnTo>
                <a:lnTo>
                  <a:pt x="1100" y="132"/>
                </a:lnTo>
                <a:lnTo>
                  <a:pt x="1084" y="104"/>
                </a:lnTo>
                <a:lnTo>
                  <a:pt x="1068" y="80"/>
                </a:lnTo>
                <a:lnTo>
                  <a:pt x="1048" y="58"/>
                </a:lnTo>
                <a:lnTo>
                  <a:pt x="1024" y="38"/>
                </a:lnTo>
                <a:lnTo>
                  <a:pt x="1000" y="22"/>
                </a:lnTo>
                <a:lnTo>
                  <a:pt x="974" y="10"/>
                </a:lnTo>
                <a:lnTo>
                  <a:pt x="958" y="6"/>
                </a:lnTo>
                <a:lnTo>
                  <a:pt x="944" y="4"/>
                </a:lnTo>
                <a:lnTo>
                  <a:pt x="928" y="2"/>
                </a:lnTo>
                <a:lnTo>
                  <a:pt x="912" y="0"/>
                </a:lnTo>
                <a:lnTo>
                  <a:pt x="912" y="0"/>
                </a:lnTo>
                <a:lnTo>
                  <a:pt x="882" y="2"/>
                </a:lnTo>
                <a:lnTo>
                  <a:pt x="854" y="8"/>
                </a:lnTo>
                <a:lnTo>
                  <a:pt x="828" y="16"/>
                </a:lnTo>
                <a:lnTo>
                  <a:pt x="806" y="28"/>
                </a:lnTo>
                <a:lnTo>
                  <a:pt x="786" y="42"/>
                </a:lnTo>
                <a:lnTo>
                  <a:pt x="770" y="58"/>
                </a:lnTo>
                <a:lnTo>
                  <a:pt x="756" y="78"/>
                </a:lnTo>
                <a:lnTo>
                  <a:pt x="744" y="98"/>
                </a:lnTo>
                <a:lnTo>
                  <a:pt x="734" y="120"/>
                </a:lnTo>
                <a:lnTo>
                  <a:pt x="728" y="144"/>
                </a:lnTo>
                <a:lnTo>
                  <a:pt x="724" y="168"/>
                </a:lnTo>
                <a:lnTo>
                  <a:pt x="722" y="194"/>
                </a:lnTo>
                <a:lnTo>
                  <a:pt x="722" y="218"/>
                </a:lnTo>
                <a:lnTo>
                  <a:pt x="724" y="244"/>
                </a:lnTo>
                <a:lnTo>
                  <a:pt x="728" y="270"/>
                </a:lnTo>
                <a:lnTo>
                  <a:pt x="734" y="296"/>
                </a:lnTo>
                <a:lnTo>
                  <a:pt x="734" y="296"/>
                </a:lnTo>
                <a:lnTo>
                  <a:pt x="758" y="374"/>
                </a:lnTo>
                <a:lnTo>
                  <a:pt x="764" y="402"/>
                </a:lnTo>
                <a:lnTo>
                  <a:pt x="764" y="416"/>
                </a:lnTo>
                <a:lnTo>
                  <a:pt x="764" y="426"/>
                </a:lnTo>
                <a:lnTo>
                  <a:pt x="760" y="436"/>
                </a:lnTo>
                <a:lnTo>
                  <a:pt x="756" y="446"/>
                </a:lnTo>
                <a:lnTo>
                  <a:pt x="748" y="458"/>
                </a:lnTo>
                <a:lnTo>
                  <a:pt x="738" y="468"/>
                </a:lnTo>
                <a:lnTo>
                  <a:pt x="724" y="478"/>
                </a:lnTo>
                <a:lnTo>
                  <a:pt x="708" y="490"/>
                </a:lnTo>
                <a:lnTo>
                  <a:pt x="668" y="518"/>
                </a:lnTo>
                <a:lnTo>
                  <a:pt x="668" y="518"/>
                </a:lnTo>
                <a:lnTo>
                  <a:pt x="654" y="524"/>
                </a:lnTo>
                <a:lnTo>
                  <a:pt x="640" y="528"/>
                </a:lnTo>
                <a:lnTo>
                  <a:pt x="626" y="532"/>
                </a:lnTo>
                <a:lnTo>
                  <a:pt x="610" y="536"/>
                </a:lnTo>
                <a:lnTo>
                  <a:pt x="592" y="536"/>
                </a:lnTo>
                <a:lnTo>
                  <a:pt x="574" y="536"/>
                </a:lnTo>
                <a:lnTo>
                  <a:pt x="536" y="534"/>
                </a:lnTo>
                <a:lnTo>
                  <a:pt x="494" y="526"/>
                </a:lnTo>
                <a:lnTo>
                  <a:pt x="452" y="516"/>
                </a:lnTo>
                <a:lnTo>
                  <a:pt x="408" y="504"/>
                </a:lnTo>
                <a:lnTo>
                  <a:pt x="364" y="488"/>
                </a:lnTo>
                <a:lnTo>
                  <a:pt x="320" y="472"/>
                </a:lnTo>
                <a:lnTo>
                  <a:pt x="278" y="454"/>
                </a:lnTo>
                <a:lnTo>
                  <a:pt x="202" y="420"/>
                </a:lnTo>
                <a:lnTo>
                  <a:pt x="140" y="388"/>
                </a:lnTo>
                <a:lnTo>
                  <a:pt x="98" y="366"/>
                </a:lnTo>
                <a:lnTo>
                  <a:pt x="98" y="366"/>
                </a:lnTo>
                <a:lnTo>
                  <a:pt x="84" y="422"/>
                </a:lnTo>
                <a:lnTo>
                  <a:pt x="72" y="472"/>
                </a:lnTo>
                <a:lnTo>
                  <a:pt x="64" y="518"/>
                </a:lnTo>
                <a:lnTo>
                  <a:pt x="60" y="566"/>
                </a:lnTo>
                <a:lnTo>
                  <a:pt x="58" y="620"/>
                </a:lnTo>
                <a:lnTo>
                  <a:pt x="62" y="678"/>
                </a:lnTo>
                <a:lnTo>
                  <a:pt x="68" y="748"/>
                </a:lnTo>
                <a:lnTo>
                  <a:pt x="80" y="832"/>
                </a:lnTo>
                <a:lnTo>
                  <a:pt x="80" y="832"/>
                </a:lnTo>
                <a:lnTo>
                  <a:pt x="90" y="874"/>
                </a:lnTo>
                <a:lnTo>
                  <a:pt x="100" y="906"/>
                </a:lnTo>
                <a:lnTo>
                  <a:pt x="106" y="920"/>
                </a:lnTo>
                <a:lnTo>
                  <a:pt x="114" y="932"/>
                </a:lnTo>
                <a:lnTo>
                  <a:pt x="120" y="942"/>
                </a:lnTo>
                <a:lnTo>
                  <a:pt x="128" y="950"/>
                </a:lnTo>
                <a:lnTo>
                  <a:pt x="136" y="958"/>
                </a:lnTo>
                <a:lnTo>
                  <a:pt x="144" y="962"/>
                </a:lnTo>
                <a:lnTo>
                  <a:pt x="162" y="970"/>
                </a:lnTo>
                <a:lnTo>
                  <a:pt x="178" y="974"/>
                </a:lnTo>
                <a:lnTo>
                  <a:pt x="196" y="974"/>
                </a:lnTo>
                <a:lnTo>
                  <a:pt x="212" y="970"/>
                </a:lnTo>
                <a:lnTo>
                  <a:pt x="228" y="964"/>
                </a:lnTo>
                <a:lnTo>
                  <a:pt x="242" y="958"/>
                </a:lnTo>
                <a:lnTo>
                  <a:pt x="256" y="950"/>
                </a:lnTo>
                <a:lnTo>
                  <a:pt x="274" y="938"/>
                </a:lnTo>
                <a:lnTo>
                  <a:pt x="280" y="932"/>
                </a:lnTo>
                <a:lnTo>
                  <a:pt x="280" y="932"/>
                </a:lnTo>
                <a:lnTo>
                  <a:pt x="302" y="934"/>
                </a:lnTo>
                <a:lnTo>
                  <a:pt x="320" y="938"/>
                </a:lnTo>
                <a:lnTo>
                  <a:pt x="336" y="944"/>
                </a:lnTo>
                <a:lnTo>
                  <a:pt x="350" y="952"/>
                </a:lnTo>
                <a:lnTo>
                  <a:pt x="362" y="960"/>
                </a:lnTo>
                <a:lnTo>
                  <a:pt x="374" y="970"/>
                </a:lnTo>
                <a:lnTo>
                  <a:pt x="384" y="978"/>
                </a:lnTo>
                <a:lnTo>
                  <a:pt x="392" y="988"/>
                </a:lnTo>
                <a:lnTo>
                  <a:pt x="404" y="1008"/>
                </a:lnTo>
                <a:lnTo>
                  <a:pt x="412" y="1024"/>
                </a:lnTo>
                <a:lnTo>
                  <a:pt x="416" y="1040"/>
                </a:lnTo>
                <a:lnTo>
                  <a:pt x="416" y="1040"/>
                </a:lnTo>
                <a:lnTo>
                  <a:pt x="418" y="1060"/>
                </a:lnTo>
                <a:lnTo>
                  <a:pt x="422" y="1116"/>
                </a:lnTo>
                <a:lnTo>
                  <a:pt x="424" y="1154"/>
                </a:lnTo>
                <a:lnTo>
                  <a:pt x="424" y="1194"/>
                </a:lnTo>
                <a:lnTo>
                  <a:pt x="422" y="1238"/>
                </a:lnTo>
                <a:lnTo>
                  <a:pt x="418" y="1282"/>
                </a:lnTo>
                <a:lnTo>
                  <a:pt x="414" y="1328"/>
                </a:lnTo>
                <a:lnTo>
                  <a:pt x="406" y="1370"/>
                </a:lnTo>
                <a:lnTo>
                  <a:pt x="394" y="1408"/>
                </a:lnTo>
                <a:lnTo>
                  <a:pt x="386" y="1426"/>
                </a:lnTo>
                <a:lnTo>
                  <a:pt x="378" y="1442"/>
                </a:lnTo>
                <a:lnTo>
                  <a:pt x="370" y="1458"/>
                </a:lnTo>
                <a:lnTo>
                  <a:pt x="360" y="1470"/>
                </a:lnTo>
                <a:lnTo>
                  <a:pt x="348" y="1482"/>
                </a:lnTo>
                <a:lnTo>
                  <a:pt x="334" y="1490"/>
                </a:lnTo>
                <a:lnTo>
                  <a:pt x="322" y="1496"/>
                </a:lnTo>
                <a:lnTo>
                  <a:pt x="306" y="1500"/>
                </a:lnTo>
                <a:lnTo>
                  <a:pt x="290" y="1502"/>
                </a:lnTo>
                <a:lnTo>
                  <a:pt x="272" y="1500"/>
                </a:lnTo>
                <a:lnTo>
                  <a:pt x="272" y="1500"/>
                </a:lnTo>
                <a:lnTo>
                  <a:pt x="236" y="1492"/>
                </a:lnTo>
                <a:lnTo>
                  <a:pt x="206" y="1484"/>
                </a:lnTo>
                <a:lnTo>
                  <a:pt x="178" y="1476"/>
                </a:lnTo>
                <a:lnTo>
                  <a:pt x="156" y="1466"/>
                </a:lnTo>
                <a:lnTo>
                  <a:pt x="120" y="1450"/>
                </a:lnTo>
                <a:lnTo>
                  <a:pt x="92" y="1434"/>
                </a:lnTo>
                <a:lnTo>
                  <a:pt x="82" y="1428"/>
                </a:lnTo>
                <a:lnTo>
                  <a:pt x="72" y="1424"/>
                </a:lnTo>
                <a:lnTo>
                  <a:pt x="62" y="1424"/>
                </a:lnTo>
                <a:lnTo>
                  <a:pt x="54" y="1424"/>
                </a:lnTo>
                <a:lnTo>
                  <a:pt x="46" y="1426"/>
                </a:lnTo>
                <a:lnTo>
                  <a:pt x="36" y="1432"/>
                </a:lnTo>
                <a:lnTo>
                  <a:pt x="26" y="1442"/>
                </a:lnTo>
                <a:lnTo>
                  <a:pt x="14" y="1456"/>
                </a:lnTo>
                <a:lnTo>
                  <a:pt x="14" y="1456"/>
                </a:lnTo>
                <a:lnTo>
                  <a:pt x="10" y="1464"/>
                </a:lnTo>
                <a:lnTo>
                  <a:pt x="6" y="1474"/>
                </a:lnTo>
                <a:lnTo>
                  <a:pt x="2" y="1488"/>
                </a:lnTo>
                <a:lnTo>
                  <a:pt x="2" y="1502"/>
                </a:lnTo>
                <a:lnTo>
                  <a:pt x="0" y="1536"/>
                </a:lnTo>
                <a:lnTo>
                  <a:pt x="4" y="1578"/>
                </a:lnTo>
                <a:lnTo>
                  <a:pt x="8" y="1624"/>
                </a:lnTo>
                <a:lnTo>
                  <a:pt x="16" y="1674"/>
                </a:lnTo>
                <a:lnTo>
                  <a:pt x="26" y="1724"/>
                </a:lnTo>
                <a:lnTo>
                  <a:pt x="38" y="1776"/>
                </a:lnTo>
                <a:lnTo>
                  <a:pt x="60" y="1874"/>
                </a:lnTo>
                <a:lnTo>
                  <a:pt x="82" y="1960"/>
                </a:lnTo>
                <a:lnTo>
                  <a:pt x="106" y="2040"/>
                </a:lnTo>
                <a:lnTo>
                  <a:pt x="116" y="2040"/>
                </a:lnTo>
                <a:lnTo>
                  <a:pt x="116" y="2040"/>
                </a:lnTo>
                <a:lnTo>
                  <a:pt x="134" y="2044"/>
                </a:lnTo>
                <a:lnTo>
                  <a:pt x="162" y="2044"/>
                </a:lnTo>
                <a:lnTo>
                  <a:pt x="246" y="2044"/>
                </a:lnTo>
                <a:lnTo>
                  <a:pt x="354" y="2042"/>
                </a:lnTo>
                <a:lnTo>
                  <a:pt x="414" y="2044"/>
                </a:lnTo>
                <a:lnTo>
                  <a:pt x="474" y="2048"/>
                </a:lnTo>
                <a:lnTo>
                  <a:pt x="474" y="2048"/>
                </a:lnTo>
                <a:lnTo>
                  <a:pt x="530" y="2052"/>
                </a:lnTo>
                <a:lnTo>
                  <a:pt x="576" y="2056"/>
                </a:lnTo>
                <a:lnTo>
                  <a:pt x="614" y="2062"/>
                </a:lnTo>
                <a:lnTo>
                  <a:pt x="646" y="2068"/>
                </a:lnTo>
                <a:lnTo>
                  <a:pt x="668" y="2076"/>
                </a:lnTo>
                <a:lnTo>
                  <a:pt x="684" y="2086"/>
                </a:lnTo>
                <a:lnTo>
                  <a:pt x="690" y="2092"/>
                </a:lnTo>
                <a:lnTo>
                  <a:pt x="696" y="2098"/>
                </a:lnTo>
                <a:lnTo>
                  <a:pt x="698" y="2104"/>
                </a:lnTo>
                <a:lnTo>
                  <a:pt x="700" y="2110"/>
                </a:lnTo>
                <a:lnTo>
                  <a:pt x="700" y="2110"/>
                </a:lnTo>
                <a:lnTo>
                  <a:pt x="700" y="2124"/>
                </a:lnTo>
                <a:lnTo>
                  <a:pt x="700" y="2140"/>
                </a:lnTo>
                <a:lnTo>
                  <a:pt x="696" y="2164"/>
                </a:lnTo>
                <a:lnTo>
                  <a:pt x="692" y="2194"/>
                </a:lnTo>
                <a:lnTo>
                  <a:pt x="684" y="2230"/>
                </a:lnTo>
                <a:lnTo>
                  <a:pt x="674" y="2272"/>
                </a:lnTo>
                <a:lnTo>
                  <a:pt x="658" y="2322"/>
                </a:lnTo>
                <a:lnTo>
                  <a:pt x="658" y="2322"/>
                </a:lnTo>
                <a:lnTo>
                  <a:pt x="650" y="2348"/>
                </a:lnTo>
                <a:lnTo>
                  <a:pt x="644" y="2372"/>
                </a:lnTo>
                <a:lnTo>
                  <a:pt x="640" y="2398"/>
                </a:lnTo>
                <a:lnTo>
                  <a:pt x="638" y="2424"/>
                </a:lnTo>
                <a:lnTo>
                  <a:pt x="640" y="2448"/>
                </a:lnTo>
                <a:lnTo>
                  <a:pt x="644" y="2470"/>
                </a:lnTo>
                <a:lnTo>
                  <a:pt x="650" y="2492"/>
                </a:lnTo>
                <a:lnTo>
                  <a:pt x="658" y="2512"/>
                </a:lnTo>
                <a:lnTo>
                  <a:pt x="672" y="2530"/>
                </a:lnTo>
                <a:lnTo>
                  <a:pt x="688" y="2548"/>
                </a:lnTo>
                <a:lnTo>
                  <a:pt x="706" y="2562"/>
                </a:lnTo>
                <a:lnTo>
                  <a:pt x="730" y="2576"/>
                </a:lnTo>
                <a:lnTo>
                  <a:pt x="756" y="2586"/>
                </a:lnTo>
                <a:lnTo>
                  <a:pt x="786" y="2594"/>
                </a:lnTo>
                <a:lnTo>
                  <a:pt x="822" y="2598"/>
                </a:lnTo>
                <a:lnTo>
                  <a:pt x="860" y="2600"/>
                </a:lnTo>
                <a:lnTo>
                  <a:pt x="860" y="2600"/>
                </a:lnTo>
                <a:lnTo>
                  <a:pt x="900" y="2598"/>
                </a:lnTo>
                <a:lnTo>
                  <a:pt x="934" y="2592"/>
                </a:lnTo>
                <a:lnTo>
                  <a:pt x="964" y="2584"/>
                </a:lnTo>
                <a:lnTo>
                  <a:pt x="988" y="2572"/>
                </a:lnTo>
                <a:lnTo>
                  <a:pt x="1010" y="2556"/>
                </a:lnTo>
                <a:lnTo>
                  <a:pt x="1028" y="2538"/>
                </a:lnTo>
                <a:lnTo>
                  <a:pt x="1044" y="2520"/>
                </a:lnTo>
                <a:lnTo>
                  <a:pt x="1054" y="2498"/>
                </a:lnTo>
                <a:lnTo>
                  <a:pt x="1062" y="2474"/>
                </a:lnTo>
                <a:lnTo>
                  <a:pt x="1068" y="2450"/>
                </a:lnTo>
                <a:lnTo>
                  <a:pt x="1070" y="2424"/>
                </a:lnTo>
                <a:lnTo>
                  <a:pt x="1072" y="2396"/>
                </a:lnTo>
                <a:lnTo>
                  <a:pt x="1070" y="2370"/>
                </a:lnTo>
                <a:lnTo>
                  <a:pt x="1066" y="2342"/>
                </a:lnTo>
                <a:lnTo>
                  <a:pt x="1062" y="2314"/>
                </a:lnTo>
                <a:lnTo>
                  <a:pt x="1056" y="2286"/>
                </a:lnTo>
                <a:lnTo>
                  <a:pt x="1056" y="2286"/>
                </a:lnTo>
                <a:lnTo>
                  <a:pt x="1042" y="2240"/>
                </a:lnTo>
                <a:lnTo>
                  <a:pt x="1030" y="2206"/>
                </a:lnTo>
                <a:lnTo>
                  <a:pt x="1020" y="2184"/>
                </a:lnTo>
                <a:lnTo>
                  <a:pt x="1014" y="2168"/>
                </a:lnTo>
                <a:lnTo>
                  <a:pt x="1014" y="2162"/>
                </a:lnTo>
                <a:lnTo>
                  <a:pt x="1012" y="2156"/>
                </a:lnTo>
                <a:lnTo>
                  <a:pt x="1014" y="2150"/>
                </a:lnTo>
                <a:lnTo>
                  <a:pt x="1016" y="2142"/>
                </a:lnTo>
                <a:lnTo>
                  <a:pt x="1028" y="2124"/>
                </a:lnTo>
                <a:lnTo>
                  <a:pt x="1046" y="2098"/>
                </a:lnTo>
                <a:lnTo>
                  <a:pt x="1046" y="2098"/>
                </a:lnTo>
                <a:lnTo>
                  <a:pt x="1054" y="2090"/>
                </a:lnTo>
                <a:lnTo>
                  <a:pt x="1066" y="2082"/>
                </a:lnTo>
                <a:lnTo>
                  <a:pt x="1082" y="2076"/>
                </a:lnTo>
                <a:lnTo>
                  <a:pt x="1102" y="2070"/>
                </a:lnTo>
                <a:lnTo>
                  <a:pt x="1148" y="2062"/>
                </a:lnTo>
                <a:lnTo>
                  <a:pt x="1202" y="2056"/>
                </a:lnTo>
                <a:lnTo>
                  <a:pt x="1262" y="2050"/>
                </a:lnTo>
                <a:lnTo>
                  <a:pt x="1322" y="2046"/>
                </a:lnTo>
                <a:lnTo>
                  <a:pt x="1432" y="2040"/>
                </a:lnTo>
                <a:lnTo>
                  <a:pt x="1732" y="2040"/>
                </a:lnTo>
                <a:lnTo>
                  <a:pt x="1732" y="2040"/>
                </a:lnTo>
                <a:lnTo>
                  <a:pt x="1736" y="1994"/>
                </a:lnTo>
                <a:lnTo>
                  <a:pt x="1738" y="1946"/>
                </a:lnTo>
                <a:lnTo>
                  <a:pt x="1740" y="1890"/>
                </a:lnTo>
                <a:lnTo>
                  <a:pt x="1740" y="1830"/>
                </a:lnTo>
                <a:lnTo>
                  <a:pt x="1738" y="1772"/>
                </a:lnTo>
                <a:lnTo>
                  <a:pt x="1734" y="1744"/>
                </a:lnTo>
                <a:lnTo>
                  <a:pt x="1732" y="1722"/>
                </a:lnTo>
                <a:lnTo>
                  <a:pt x="1726" y="1702"/>
                </a:lnTo>
                <a:lnTo>
                  <a:pt x="1722" y="1686"/>
                </a:lnTo>
                <a:lnTo>
                  <a:pt x="1722" y="1686"/>
                </a:lnTo>
                <a:lnTo>
                  <a:pt x="1714" y="1674"/>
                </a:lnTo>
                <a:lnTo>
                  <a:pt x="1704" y="1666"/>
                </a:lnTo>
                <a:lnTo>
                  <a:pt x="1692" y="1660"/>
                </a:lnTo>
                <a:lnTo>
                  <a:pt x="1678" y="1656"/>
                </a:lnTo>
                <a:lnTo>
                  <a:pt x="1662" y="1654"/>
                </a:lnTo>
                <a:lnTo>
                  <a:pt x="1646" y="1654"/>
                </a:lnTo>
                <a:lnTo>
                  <a:pt x="1610" y="1656"/>
                </a:lnTo>
                <a:lnTo>
                  <a:pt x="1572" y="1658"/>
                </a:lnTo>
                <a:lnTo>
                  <a:pt x="1552" y="1658"/>
                </a:lnTo>
                <a:lnTo>
                  <a:pt x="1534" y="1658"/>
                </a:lnTo>
                <a:lnTo>
                  <a:pt x="1516" y="1654"/>
                </a:lnTo>
                <a:lnTo>
                  <a:pt x="1500" y="1650"/>
                </a:lnTo>
                <a:lnTo>
                  <a:pt x="1484" y="1642"/>
                </a:lnTo>
                <a:lnTo>
                  <a:pt x="1470" y="1632"/>
                </a:lnTo>
                <a:lnTo>
                  <a:pt x="1470" y="1632"/>
                </a:lnTo>
                <a:lnTo>
                  <a:pt x="1454" y="1618"/>
                </a:lnTo>
                <a:lnTo>
                  <a:pt x="1438" y="1596"/>
                </a:lnTo>
                <a:lnTo>
                  <a:pt x="1430" y="1584"/>
                </a:lnTo>
                <a:lnTo>
                  <a:pt x="1422" y="1570"/>
                </a:lnTo>
                <a:lnTo>
                  <a:pt x="1416" y="1554"/>
                </a:lnTo>
                <a:lnTo>
                  <a:pt x="1410" y="1534"/>
                </a:lnTo>
                <a:lnTo>
                  <a:pt x="1406" y="1514"/>
                </a:lnTo>
                <a:lnTo>
                  <a:pt x="1402" y="1490"/>
                </a:lnTo>
                <a:lnTo>
                  <a:pt x="1400" y="1464"/>
                </a:lnTo>
                <a:lnTo>
                  <a:pt x="1402" y="1434"/>
                </a:lnTo>
                <a:lnTo>
                  <a:pt x="1404" y="1400"/>
                </a:lnTo>
                <a:lnTo>
                  <a:pt x="1408" y="1364"/>
                </a:lnTo>
                <a:lnTo>
                  <a:pt x="1416" y="1324"/>
                </a:lnTo>
                <a:lnTo>
                  <a:pt x="1426" y="1278"/>
                </a:lnTo>
                <a:lnTo>
                  <a:pt x="1426" y="1278"/>
                </a:lnTo>
                <a:lnTo>
                  <a:pt x="1438" y="1238"/>
                </a:lnTo>
                <a:lnTo>
                  <a:pt x="1444" y="1220"/>
                </a:lnTo>
                <a:lnTo>
                  <a:pt x="1452" y="1206"/>
                </a:lnTo>
                <a:lnTo>
                  <a:pt x="1460" y="1192"/>
                </a:lnTo>
                <a:lnTo>
                  <a:pt x="1468" y="1182"/>
                </a:lnTo>
                <a:lnTo>
                  <a:pt x="1476" y="1174"/>
                </a:lnTo>
                <a:lnTo>
                  <a:pt x="1484" y="1166"/>
                </a:lnTo>
                <a:lnTo>
                  <a:pt x="1492" y="1160"/>
                </a:lnTo>
                <a:lnTo>
                  <a:pt x="1502" y="1158"/>
                </a:lnTo>
                <a:lnTo>
                  <a:pt x="1512" y="1156"/>
                </a:lnTo>
                <a:lnTo>
                  <a:pt x="1520" y="1154"/>
                </a:lnTo>
                <a:lnTo>
                  <a:pt x="1540" y="1156"/>
                </a:lnTo>
                <a:lnTo>
                  <a:pt x="1562" y="1162"/>
                </a:lnTo>
                <a:lnTo>
                  <a:pt x="1584" y="1172"/>
                </a:lnTo>
                <a:lnTo>
                  <a:pt x="1606" y="1184"/>
                </a:lnTo>
                <a:lnTo>
                  <a:pt x="1650" y="1210"/>
                </a:lnTo>
                <a:lnTo>
                  <a:pt x="1674" y="1224"/>
                </a:lnTo>
                <a:lnTo>
                  <a:pt x="1698" y="1236"/>
                </a:lnTo>
                <a:lnTo>
                  <a:pt x="1720" y="1246"/>
                </a:lnTo>
                <a:lnTo>
                  <a:pt x="1744" y="1252"/>
                </a:lnTo>
                <a:lnTo>
                  <a:pt x="1744" y="1252"/>
                </a:lnTo>
                <a:lnTo>
                  <a:pt x="1756" y="1254"/>
                </a:lnTo>
                <a:lnTo>
                  <a:pt x="1766" y="1254"/>
                </a:lnTo>
                <a:lnTo>
                  <a:pt x="1776" y="1252"/>
                </a:lnTo>
                <a:lnTo>
                  <a:pt x="1786" y="1248"/>
                </a:lnTo>
                <a:lnTo>
                  <a:pt x="1796" y="1244"/>
                </a:lnTo>
                <a:lnTo>
                  <a:pt x="1806" y="1238"/>
                </a:lnTo>
                <a:lnTo>
                  <a:pt x="1824" y="1222"/>
                </a:lnTo>
                <a:lnTo>
                  <a:pt x="1840" y="1200"/>
                </a:lnTo>
                <a:lnTo>
                  <a:pt x="1854" y="1176"/>
                </a:lnTo>
                <a:lnTo>
                  <a:pt x="1866" y="1148"/>
                </a:lnTo>
                <a:lnTo>
                  <a:pt x="1878" y="1120"/>
                </a:lnTo>
                <a:lnTo>
                  <a:pt x="1888" y="1088"/>
                </a:lnTo>
                <a:lnTo>
                  <a:pt x="1896" y="1056"/>
                </a:lnTo>
                <a:lnTo>
                  <a:pt x="1902" y="1022"/>
                </a:lnTo>
                <a:lnTo>
                  <a:pt x="1906" y="990"/>
                </a:lnTo>
                <a:lnTo>
                  <a:pt x="1910" y="960"/>
                </a:lnTo>
                <a:lnTo>
                  <a:pt x="1912" y="930"/>
                </a:lnTo>
                <a:lnTo>
                  <a:pt x="1912" y="904"/>
                </a:lnTo>
                <a:lnTo>
                  <a:pt x="1912" y="880"/>
                </a:lnTo>
                <a:lnTo>
                  <a:pt x="1912" y="88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18288" rIns="0" bIns="18288" rtlCol="0" anchor="ctr" anchorCtr="1">
            <a:normAutofit/>
          </a:bodyPr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de-DE" sz="1100" b="1"/>
          </a:p>
        </p:txBody>
      </p:sp>
      <p:grpSp>
        <p:nvGrpSpPr>
          <p:cNvPr id="60" name="Gruppieren 54" descr="Diagrammsymbol"/>
          <p:cNvGrpSpPr/>
          <p:nvPr userDrawn="1"/>
        </p:nvGrpSpPr>
        <p:grpSpPr>
          <a:xfrm>
            <a:off x="6868293" y="2550009"/>
            <a:ext cx="714967" cy="609858"/>
            <a:chOff x="1490663" y="846138"/>
            <a:chExt cx="381000" cy="323850"/>
          </a:xfrm>
          <a:solidFill>
            <a:srgbClr val="FFFFFF"/>
          </a:solidFill>
        </p:grpSpPr>
        <p:sp>
          <p:nvSpPr>
            <p:cNvPr id="63" name="Freihandform 23"/>
            <p:cNvSpPr>
              <a:spLocks/>
            </p:cNvSpPr>
            <p:nvPr/>
          </p:nvSpPr>
          <p:spPr bwMode="auto">
            <a:xfrm>
              <a:off x="1490663" y="942975"/>
              <a:ext cx="381000" cy="227013"/>
            </a:xfrm>
            <a:custGeom>
              <a:avLst/>
              <a:gdLst/>
              <a:ahLst/>
              <a:cxnLst>
                <a:cxn ang="0">
                  <a:pos x="721" y="429"/>
                </a:cxn>
                <a:cxn ang="0">
                  <a:pos x="721" y="429"/>
                </a:cxn>
                <a:cxn ang="0">
                  <a:pos x="0" y="429"/>
                </a:cxn>
                <a:cxn ang="0">
                  <a:pos x="0" y="429"/>
                </a:cxn>
                <a:cxn ang="0">
                  <a:pos x="0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3" y="405"/>
                </a:cxn>
                <a:cxn ang="0">
                  <a:pos x="721" y="405"/>
                </a:cxn>
                <a:cxn ang="0">
                  <a:pos x="721" y="429"/>
                </a:cxn>
              </a:cxnLst>
              <a:rect l="0" t="0" r="r" b="b"/>
              <a:pathLst>
                <a:path w="721" h="429">
                  <a:moveTo>
                    <a:pt x="721" y="429"/>
                  </a:moveTo>
                  <a:lnTo>
                    <a:pt x="721" y="429"/>
                  </a:lnTo>
                  <a:lnTo>
                    <a:pt x="0" y="429"/>
                  </a:lnTo>
                  <a:lnTo>
                    <a:pt x="0" y="429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405"/>
                  </a:lnTo>
                  <a:lnTo>
                    <a:pt x="721" y="405"/>
                  </a:lnTo>
                  <a:lnTo>
                    <a:pt x="721" y="429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18288" rIns="0" bIns="18288" rtlCol="0" anchor="ctr" anchorCtr="1">
              <a:normAutofit/>
            </a:bodyPr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</a:pPr>
              <a:endParaRPr lang="de-DE" sz="1400" b="1"/>
            </a:p>
          </p:txBody>
        </p:sp>
        <p:sp>
          <p:nvSpPr>
            <p:cNvPr id="64" name="Rechteck 24"/>
            <p:cNvSpPr>
              <a:spLocks noChangeArrowheads="1"/>
            </p:cNvSpPr>
            <p:nvPr/>
          </p:nvSpPr>
          <p:spPr bwMode="auto">
            <a:xfrm>
              <a:off x="1524000" y="1055688"/>
              <a:ext cx="69850" cy="10318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18288" rIns="0" bIns="18288" rtlCol="0" anchor="ctr" anchorCtr="1">
              <a:noAutofit/>
            </a:bodyPr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</a:pPr>
              <a:endParaRPr lang="de-DE" sz="700" b="1"/>
            </a:p>
          </p:txBody>
        </p:sp>
        <p:sp>
          <p:nvSpPr>
            <p:cNvPr id="65" name="Rechteck 25"/>
            <p:cNvSpPr>
              <a:spLocks noChangeArrowheads="1"/>
            </p:cNvSpPr>
            <p:nvPr/>
          </p:nvSpPr>
          <p:spPr bwMode="auto">
            <a:xfrm>
              <a:off x="1612900" y="987425"/>
              <a:ext cx="69850" cy="17145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18288" rIns="0" bIns="18288" rtlCol="0" anchor="ctr" anchorCtr="1">
              <a:noAutofit/>
            </a:bodyPr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</a:pPr>
              <a:endParaRPr lang="de-DE" sz="1400" b="1"/>
            </a:p>
          </p:txBody>
        </p:sp>
        <p:sp>
          <p:nvSpPr>
            <p:cNvPr id="66" name="Rechteck 26"/>
            <p:cNvSpPr>
              <a:spLocks noChangeArrowheads="1"/>
            </p:cNvSpPr>
            <p:nvPr/>
          </p:nvSpPr>
          <p:spPr bwMode="auto">
            <a:xfrm>
              <a:off x="1701800" y="923925"/>
              <a:ext cx="69850" cy="23495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18288" rIns="0" bIns="18288" rtlCol="0" anchor="ctr" anchorCtr="1">
              <a:normAutofit/>
            </a:bodyPr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</a:pPr>
              <a:endParaRPr lang="de-DE" sz="1400" b="1"/>
            </a:p>
          </p:txBody>
        </p:sp>
        <p:sp>
          <p:nvSpPr>
            <p:cNvPr id="67" name="Rechteck 27"/>
            <p:cNvSpPr>
              <a:spLocks noChangeArrowheads="1"/>
            </p:cNvSpPr>
            <p:nvPr/>
          </p:nvSpPr>
          <p:spPr bwMode="auto">
            <a:xfrm>
              <a:off x="1790700" y="846138"/>
              <a:ext cx="69850" cy="31273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18288" rIns="0" bIns="18288" rtlCol="0" anchor="ctr" anchorCtr="1">
              <a:normAutofit/>
            </a:bodyPr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</a:pPr>
              <a:endParaRPr lang="de-DE" sz="1400" b="1"/>
            </a:p>
          </p:txBody>
        </p:sp>
      </p:grpSp>
      <p:grpSp>
        <p:nvGrpSpPr>
          <p:cNvPr id="68" name="Gruppieren 365" descr="Glühbirnensymbol"/>
          <p:cNvGrpSpPr>
            <a:grpSpLocks noChangeAspect="1"/>
          </p:cNvGrpSpPr>
          <p:nvPr userDrawn="1"/>
        </p:nvGrpSpPr>
        <p:grpSpPr>
          <a:xfrm>
            <a:off x="4877828" y="2465504"/>
            <a:ext cx="463383" cy="816853"/>
            <a:chOff x="5102225" y="1727200"/>
            <a:chExt cx="2289175" cy="4035425"/>
          </a:xfrm>
          <a:solidFill>
            <a:srgbClr val="FFFFFF"/>
          </a:solidFill>
        </p:grpSpPr>
        <p:sp>
          <p:nvSpPr>
            <p:cNvPr id="69" name="Freihandform 44"/>
            <p:cNvSpPr>
              <a:spLocks/>
            </p:cNvSpPr>
            <p:nvPr/>
          </p:nvSpPr>
          <p:spPr bwMode="auto">
            <a:xfrm>
              <a:off x="5689600" y="4699000"/>
              <a:ext cx="1101725" cy="1063625"/>
            </a:xfrm>
            <a:custGeom>
              <a:avLst/>
              <a:gdLst/>
              <a:ahLst/>
              <a:cxnLst>
                <a:cxn ang="0">
                  <a:pos x="676" y="298"/>
                </a:cxn>
                <a:cxn ang="0">
                  <a:pos x="688" y="276"/>
                </a:cxn>
                <a:cxn ang="0">
                  <a:pos x="694" y="246"/>
                </a:cxn>
                <a:cxn ang="0">
                  <a:pos x="688" y="216"/>
                </a:cxn>
                <a:cxn ang="0">
                  <a:pos x="676" y="192"/>
                </a:cxn>
                <a:cxn ang="0">
                  <a:pos x="684" y="180"/>
                </a:cxn>
                <a:cxn ang="0">
                  <a:pos x="692" y="152"/>
                </a:cxn>
                <a:cxn ang="0">
                  <a:pos x="692" y="122"/>
                </a:cxn>
                <a:cxn ang="0">
                  <a:pos x="684" y="94"/>
                </a:cxn>
                <a:cxn ang="0">
                  <a:pos x="676" y="84"/>
                </a:cxn>
                <a:cxn ang="0">
                  <a:pos x="688" y="64"/>
                </a:cxn>
                <a:cxn ang="0">
                  <a:pos x="692" y="42"/>
                </a:cxn>
                <a:cxn ang="0">
                  <a:pos x="688" y="18"/>
                </a:cxn>
                <a:cxn ang="0">
                  <a:pos x="676" y="0"/>
                </a:cxn>
                <a:cxn ang="0">
                  <a:pos x="16" y="0"/>
                </a:cxn>
                <a:cxn ang="0">
                  <a:pos x="6" y="16"/>
                </a:cxn>
                <a:cxn ang="0">
                  <a:pos x="4" y="34"/>
                </a:cxn>
                <a:cxn ang="0">
                  <a:pos x="6" y="50"/>
                </a:cxn>
                <a:cxn ang="0">
                  <a:pos x="16" y="66"/>
                </a:cxn>
                <a:cxn ang="0">
                  <a:pos x="10" y="78"/>
                </a:cxn>
                <a:cxn ang="0">
                  <a:pos x="2" y="102"/>
                </a:cxn>
                <a:cxn ang="0">
                  <a:pos x="2" y="128"/>
                </a:cxn>
                <a:cxn ang="0">
                  <a:pos x="10" y="150"/>
                </a:cxn>
                <a:cxn ang="0">
                  <a:pos x="16" y="160"/>
                </a:cxn>
                <a:cxn ang="0">
                  <a:pos x="6" y="186"/>
                </a:cxn>
                <a:cxn ang="0">
                  <a:pos x="2" y="216"/>
                </a:cxn>
                <a:cxn ang="0">
                  <a:pos x="6" y="244"/>
                </a:cxn>
                <a:cxn ang="0">
                  <a:pos x="16" y="268"/>
                </a:cxn>
                <a:cxn ang="0">
                  <a:pos x="8" y="278"/>
                </a:cxn>
                <a:cxn ang="0">
                  <a:pos x="0" y="304"/>
                </a:cxn>
                <a:cxn ang="0">
                  <a:pos x="2" y="332"/>
                </a:cxn>
                <a:cxn ang="0">
                  <a:pos x="8" y="356"/>
                </a:cxn>
                <a:cxn ang="0">
                  <a:pos x="16" y="368"/>
                </a:cxn>
                <a:cxn ang="0">
                  <a:pos x="4" y="390"/>
                </a:cxn>
                <a:cxn ang="0">
                  <a:pos x="2" y="414"/>
                </a:cxn>
                <a:cxn ang="0">
                  <a:pos x="4" y="436"/>
                </a:cxn>
                <a:cxn ang="0">
                  <a:pos x="16" y="454"/>
                </a:cxn>
                <a:cxn ang="0">
                  <a:pos x="134" y="620"/>
                </a:cxn>
                <a:cxn ang="0">
                  <a:pos x="184" y="628"/>
                </a:cxn>
                <a:cxn ang="0">
                  <a:pos x="198" y="638"/>
                </a:cxn>
                <a:cxn ang="0">
                  <a:pos x="234" y="654"/>
                </a:cxn>
                <a:cxn ang="0">
                  <a:pos x="274" y="664"/>
                </a:cxn>
                <a:cxn ang="0">
                  <a:pos x="318" y="670"/>
                </a:cxn>
                <a:cxn ang="0">
                  <a:pos x="362" y="670"/>
                </a:cxn>
                <a:cxn ang="0">
                  <a:pos x="406" y="664"/>
                </a:cxn>
                <a:cxn ang="0">
                  <a:pos x="444" y="654"/>
                </a:cxn>
                <a:cxn ang="0">
                  <a:pos x="478" y="638"/>
                </a:cxn>
                <a:cxn ang="0">
                  <a:pos x="492" y="620"/>
                </a:cxn>
                <a:cxn ang="0">
                  <a:pos x="650" y="454"/>
                </a:cxn>
                <a:cxn ang="0">
                  <a:pos x="676" y="454"/>
                </a:cxn>
                <a:cxn ang="0">
                  <a:pos x="686" y="444"/>
                </a:cxn>
                <a:cxn ang="0">
                  <a:pos x="690" y="428"/>
                </a:cxn>
                <a:cxn ang="0">
                  <a:pos x="686" y="412"/>
                </a:cxn>
                <a:cxn ang="0">
                  <a:pos x="676" y="398"/>
                </a:cxn>
                <a:cxn ang="0">
                  <a:pos x="684" y="386"/>
                </a:cxn>
                <a:cxn ang="0">
                  <a:pos x="694" y="360"/>
                </a:cxn>
                <a:cxn ang="0">
                  <a:pos x="694" y="332"/>
                </a:cxn>
                <a:cxn ang="0">
                  <a:pos x="684" y="308"/>
                </a:cxn>
                <a:cxn ang="0">
                  <a:pos x="676" y="298"/>
                </a:cxn>
              </a:cxnLst>
              <a:rect l="0" t="0" r="r" b="b"/>
              <a:pathLst>
                <a:path w="694" h="670">
                  <a:moveTo>
                    <a:pt x="676" y="298"/>
                  </a:moveTo>
                  <a:lnTo>
                    <a:pt x="676" y="298"/>
                  </a:lnTo>
                  <a:lnTo>
                    <a:pt x="684" y="288"/>
                  </a:lnTo>
                  <a:lnTo>
                    <a:pt x="688" y="276"/>
                  </a:lnTo>
                  <a:lnTo>
                    <a:pt x="692" y="262"/>
                  </a:lnTo>
                  <a:lnTo>
                    <a:pt x="694" y="246"/>
                  </a:lnTo>
                  <a:lnTo>
                    <a:pt x="692" y="232"/>
                  </a:lnTo>
                  <a:lnTo>
                    <a:pt x="688" y="216"/>
                  </a:lnTo>
                  <a:lnTo>
                    <a:pt x="684" y="202"/>
                  </a:lnTo>
                  <a:lnTo>
                    <a:pt x="676" y="192"/>
                  </a:lnTo>
                  <a:lnTo>
                    <a:pt x="676" y="192"/>
                  </a:lnTo>
                  <a:lnTo>
                    <a:pt x="684" y="180"/>
                  </a:lnTo>
                  <a:lnTo>
                    <a:pt x="688" y="166"/>
                  </a:lnTo>
                  <a:lnTo>
                    <a:pt x="692" y="152"/>
                  </a:lnTo>
                  <a:lnTo>
                    <a:pt x="694" y="136"/>
                  </a:lnTo>
                  <a:lnTo>
                    <a:pt x="692" y="122"/>
                  </a:lnTo>
                  <a:lnTo>
                    <a:pt x="688" y="108"/>
                  </a:lnTo>
                  <a:lnTo>
                    <a:pt x="684" y="94"/>
                  </a:lnTo>
                  <a:lnTo>
                    <a:pt x="676" y="84"/>
                  </a:lnTo>
                  <a:lnTo>
                    <a:pt x="676" y="84"/>
                  </a:lnTo>
                  <a:lnTo>
                    <a:pt x="682" y="76"/>
                  </a:lnTo>
                  <a:lnTo>
                    <a:pt x="688" y="64"/>
                  </a:lnTo>
                  <a:lnTo>
                    <a:pt x="690" y="54"/>
                  </a:lnTo>
                  <a:lnTo>
                    <a:pt x="692" y="42"/>
                  </a:lnTo>
                  <a:lnTo>
                    <a:pt x="692" y="30"/>
                  </a:lnTo>
                  <a:lnTo>
                    <a:pt x="688" y="18"/>
                  </a:lnTo>
                  <a:lnTo>
                    <a:pt x="684" y="8"/>
                  </a:lnTo>
                  <a:lnTo>
                    <a:pt x="67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8"/>
                  </a:lnTo>
                  <a:lnTo>
                    <a:pt x="6" y="16"/>
                  </a:lnTo>
                  <a:lnTo>
                    <a:pt x="4" y="24"/>
                  </a:lnTo>
                  <a:lnTo>
                    <a:pt x="4" y="34"/>
                  </a:lnTo>
                  <a:lnTo>
                    <a:pt x="4" y="42"/>
                  </a:lnTo>
                  <a:lnTo>
                    <a:pt x="6" y="50"/>
                  </a:lnTo>
                  <a:lnTo>
                    <a:pt x="10" y="5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0" y="78"/>
                  </a:lnTo>
                  <a:lnTo>
                    <a:pt x="4" y="90"/>
                  </a:lnTo>
                  <a:lnTo>
                    <a:pt x="2" y="102"/>
                  </a:lnTo>
                  <a:lnTo>
                    <a:pt x="2" y="114"/>
                  </a:lnTo>
                  <a:lnTo>
                    <a:pt x="2" y="128"/>
                  </a:lnTo>
                  <a:lnTo>
                    <a:pt x="4" y="140"/>
                  </a:lnTo>
                  <a:lnTo>
                    <a:pt x="10" y="150"/>
                  </a:lnTo>
                  <a:lnTo>
                    <a:pt x="16" y="160"/>
                  </a:lnTo>
                  <a:lnTo>
                    <a:pt x="16" y="160"/>
                  </a:lnTo>
                  <a:lnTo>
                    <a:pt x="10" y="174"/>
                  </a:lnTo>
                  <a:lnTo>
                    <a:pt x="6" y="186"/>
                  </a:lnTo>
                  <a:lnTo>
                    <a:pt x="2" y="202"/>
                  </a:lnTo>
                  <a:lnTo>
                    <a:pt x="2" y="216"/>
                  </a:lnTo>
                  <a:lnTo>
                    <a:pt x="4" y="230"/>
                  </a:lnTo>
                  <a:lnTo>
                    <a:pt x="6" y="244"/>
                  </a:lnTo>
                  <a:lnTo>
                    <a:pt x="10" y="258"/>
                  </a:lnTo>
                  <a:lnTo>
                    <a:pt x="16" y="268"/>
                  </a:lnTo>
                  <a:lnTo>
                    <a:pt x="16" y="268"/>
                  </a:lnTo>
                  <a:lnTo>
                    <a:pt x="8" y="278"/>
                  </a:lnTo>
                  <a:lnTo>
                    <a:pt x="4" y="290"/>
                  </a:lnTo>
                  <a:lnTo>
                    <a:pt x="0" y="304"/>
                  </a:lnTo>
                  <a:lnTo>
                    <a:pt x="0" y="318"/>
                  </a:lnTo>
                  <a:lnTo>
                    <a:pt x="2" y="332"/>
                  </a:lnTo>
                  <a:lnTo>
                    <a:pt x="4" y="344"/>
                  </a:lnTo>
                  <a:lnTo>
                    <a:pt x="8" y="356"/>
                  </a:lnTo>
                  <a:lnTo>
                    <a:pt x="16" y="368"/>
                  </a:lnTo>
                  <a:lnTo>
                    <a:pt x="16" y="368"/>
                  </a:lnTo>
                  <a:lnTo>
                    <a:pt x="10" y="378"/>
                  </a:lnTo>
                  <a:lnTo>
                    <a:pt x="4" y="390"/>
                  </a:lnTo>
                  <a:lnTo>
                    <a:pt x="2" y="402"/>
                  </a:lnTo>
                  <a:lnTo>
                    <a:pt x="2" y="414"/>
                  </a:lnTo>
                  <a:lnTo>
                    <a:pt x="2" y="426"/>
                  </a:lnTo>
                  <a:lnTo>
                    <a:pt x="4" y="436"/>
                  </a:lnTo>
                  <a:lnTo>
                    <a:pt x="10" y="446"/>
                  </a:lnTo>
                  <a:lnTo>
                    <a:pt x="16" y="454"/>
                  </a:lnTo>
                  <a:lnTo>
                    <a:pt x="50" y="454"/>
                  </a:lnTo>
                  <a:lnTo>
                    <a:pt x="134" y="620"/>
                  </a:lnTo>
                  <a:lnTo>
                    <a:pt x="184" y="620"/>
                  </a:lnTo>
                  <a:lnTo>
                    <a:pt x="184" y="628"/>
                  </a:lnTo>
                  <a:lnTo>
                    <a:pt x="184" y="628"/>
                  </a:lnTo>
                  <a:lnTo>
                    <a:pt x="198" y="638"/>
                  </a:lnTo>
                  <a:lnTo>
                    <a:pt x="214" y="646"/>
                  </a:lnTo>
                  <a:lnTo>
                    <a:pt x="234" y="654"/>
                  </a:lnTo>
                  <a:lnTo>
                    <a:pt x="252" y="660"/>
                  </a:lnTo>
                  <a:lnTo>
                    <a:pt x="274" y="664"/>
                  </a:lnTo>
                  <a:lnTo>
                    <a:pt x="296" y="668"/>
                  </a:lnTo>
                  <a:lnTo>
                    <a:pt x="318" y="670"/>
                  </a:lnTo>
                  <a:lnTo>
                    <a:pt x="340" y="670"/>
                  </a:lnTo>
                  <a:lnTo>
                    <a:pt x="362" y="670"/>
                  </a:lnTo>
                  <a:lnTo>
                    <a:pt x="384" y="668"/>
                  </a:lnTo>
                  <a:lnTo>
                    <a:pt x="406" y="664"/>
                  </a:lnTo>
                  <a:lnTo>
                    <a:pt x="426" y="660"/>
                  </a:lnTo>
                  <a:lnTo>
                    <a:pt x="444" y="654"/>
                  </a:lnTo>
                  <a:lnTo>
                    <a:pt x="462" y="646"/>
                  </a:lnTo>
                  <a:lnTo>
                    <a:pt x="478" y="638"/>
                  </a:lnTo>
                  <a:lnTo>
                    <a:pt x="492" y="628"/>
                  </a:lnTo>
                  <a:lnTo>
                    <a:pt x="492" y="620"/>
                  </a:lnTo>
                  <a:lnTo>
                    <a:pt x="546" y="620"/>
                  </a:lnTo>
                  <a:lnTo>
                    <a:pt x="650" y="454"/>
                  </a:lnTo>
                  <a:lnTo>
                    <a:pt x="676" y="454"/>
                  </a:lnTo>
                  <a:lnTo>
                    <a:pt x="676" y="454"/>
                  </a:lnTo>
                  <a:lnTo>
                    <a:pt x="682" y="450"/>
                  </a:lnTo>
                  <a:lnTo>
                    <a:pt x="686" y="444"/>
                  </a:lnTo>
                  <a:lnTo>
                    <a:pt x="690" y="436"/>
                  </a:lnTo>
                  <a:lnTo>
                    <a:pt x="690" y="428"/>
                  </a:lnTo>
                  <a:lnTo>
                    <a:pt x="690" y="420"/>
                  </a:lnTo>
                  <a:lnTo>
                    <a:pt x="686" y="412"/>
                  </a:lnTo>
                  <a:lnTo>
                    <a:pt x="682" y="404"/>
                  </a:lnTo>
                  <a:lnTo>
                    <a:pt x="676" y="398"/>
                  </a:lnTo>
                  <a:lnTo>
                    <a:pt x="676" y="398"/>
                  </a:lnTo>
                  <a:lnTo>
                    <a:pt x="684" y="386"/>
                  </a:lnTo>
                  <a:lnTo>
                    <a:pt x="690" y="374"/>
                  </a:lnTo>
                  <a:lnTo>
                    <a:pt x="694" y="360"/>
                  </a:lnTo>
                  <a:lnTo>
                    <a:pt x="694" y="346"/>
                  </a:lnTo>
                  <a:lnTo>
                    <a:pt x="694" y="332"/>
                  </a:lnTo>
                  <a:lnTo>
                    <a:pt x="690" y="318"/>
                  </a:lnTo>
                  <a:lnTo>
                    <a:pt x="684" y="308"/>
                  </a:lnTo>
                  <a:lnTo>
                    <a:pt x="676" y="298"/>
                  </a:lnTo>
                  <a:lnTo>
                    <a:pt x="676" y="29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18288" rIns="0" bIns="18288" rtlCol="0" anchor="ctr" anchorCtr="1">
              <a:noAutofit/>
            </a:bodyPr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</a:pPr>
              <a:endParaRPr lang="de-DE" sz="800" b="1"/>
            </a:p>
          </p:txBody>
        </p:sp>
        <p:sp>
          <p:nvSpPr>
            <p:cNvPr id="70" name="Freihandform 45"/>
            <p:cNvSpPr>
              <a:spLocks noEditPoints="1"/>
            </p:cNvSpPr>
            <p:nvPr/>
          </p:nvSpPr>
          <p:spPr bwMode="auto">
            <a:xfrm>
              <a:off x="5102225" y="1727200"/>
              <a:ext cx="2289175" cy="2886075"/>
            </a:xfrm>
            <a:custGeom>
              <a:avLst/>
              <a:gdLst/>
              <a:ahLst/>
              <a:cxnLst>
                <a:cxn ang="0">
                  <a:pos x="354" y="1670"/>
                </a:cxn>
                <a:cxn ang="0">
                  <a:pos x="286" y="1428"/>
                </a:cxn>
                <a:cxn ang="0">
                  <a:pos x="180" y="1218"/>
                </a:cxn>
                <a:cxn ang="0">
                  <a:pos x="80" y="1062"/>
                </a:cxn>
                <a:cxn ang="0">
                  <a:pos x="22" y="904"/>
                </a:cxn>
                <a:cxn ang="0">
                  <a:pos x="0" y="732"/>
                </a:cxn>
                <a:cxn ang="0">
                  <a:pos x="0" y="710"/>
                </a:cxn>
                <a:cxn ang="0">
                  <a:pos x="26" y="546"/>
                </a:cxn>
                <a:cxn ang="0">
                  <a:pos x="94" y="370"/>
                </a:cxn>
                <a:cxn ang="0">
                  <a:pos x="194" y="226"/>
                </a:cxn>
                <a:cxn ang="0">
                  <a:pos x="320" y="118"/>
                </a:cxn>
                <a:cxn ang="0">
                  <a:pos x="466" y="44"/>
                </a:cxn>
                <a:cxn ang="0">
                  <a:pos x="622" y="6"/>
                </a:cxn>
                <a:cxn ang="0">
                  <a:pos x="718" y="0"/>
                </a:cxn>
                <a:cxn ang="0">
                  <a:pos x="876" y="16"/>
                </a:cxn>
                <a:cxn ang="0">
                  <a:pos x="1030" y="68"/>
                </a:cxn>
                <a:cxn ang="0">
                  <a:pos x="1168" y="156"/>
                </a:cxn>
                <a:cxn ang="0">
                  <a:pos x="1286" y="278"/>
                </a:cxn>
                <a:cxn ang="0">
                  <a:pos x="1376" y="434"/>
                </a:cxn>
                <a:cxn ang="0">
                  <a:pos x="1432" y="624"/>
                </a:cxn>
                <a:cxn ang="0">
                  <a:pos x="1442" y="714"/>
                </a:cxn>
                <a:cxn ang="0">
                  <a:pos x="1424" y="900"/>
                </a:cxn>
                <a:cxn ang="0">
                  <a:pos x="1354" y="1082"/>
                </a:cxn>
                <a:cxn ang="0">
                  <a:pos x="1298" y="1154"/>
                </a:cxn>
                <a:cxn ang="0">
                  <a:pos x="1174" y="1348"/>
                </a:cxn>
                <a:cxn ang="0">
                  <a:pos x="1090" y="1570"/>
                </a:cxn>
                <a:cxn ang="0">
                  <a:pos x="1066" y="1758"/>
                </a:cxn>
                <a:cxn ang="0">
                  <a:pos x="368" y="1818"/>
                </a:cxn>
                <a:cxn ang="0">
                  <a:pos x="994" y="1634"/>
                </a:cxn>
                <a:cxn ang="0">
                  <a:pos x="1064" y="1394"/>
                </a:cxn>
                <a:cxn ang="0">
                  <a:pos x="1180" y="1182"/>
                </a:cxn>
                <a:cxn ang="0">
                  <a:pos x="1286" y="1038"/>
                </a:cxn>
                <a:cxn ang="0">
                  <a:pos x="1346" y="882"/>
                </a:cxn>
                <a:cxn ang="0">
                  <a:pos x="1362" y="716"/>
                </a:cxn>
                <a:cxn ang="0">
                  <a:pos x="1336" y="564"/>
                </a:cxn>
                <a:cxn ang="0">
                  <a:pos x="1274" y="406"/>
                </a:cxn>
                <a:cxn ang="0">
                  <a:pos x="1182" y="280"/>
                </a:cxn>
                <a:cxn ang="0">
                  <a:pos x="1070" y="184"/>
                </a:cxn>
                <a:cxn ang="0">
                  <a:pos x="942" y="120"/>
                </a:cxn>
                <a:cxn ang="0">
                  <a:pos x="804" y="86"/>
                </a:cxn>
                <a:cxn ang="0">
                  <a:pos x="690" y="82"/>
                </a:cxn>
                <a:cxn ang="0">
                  <a:pos x="548" y="104"/>
                </a:cxn>
                <a:cxn ang="0">
                  <a:pos x="414" y="156"/>
                </a:cxn>
                <a:cxn ang="0">
                  <a:pos x="296" y="238"/>
                </a:cxn>
                <a:cxn ang="0">
                  <a:pos x="198" y="352"/>
                </a:cxn>
                <a:cxn ang="0">
                  <a:pos x="126" y="498"/>
                </a:cxn>
                <a:cxn ang="0">
                  <a:pos x="86" y="676"/>
                </a:cxn>
                <a:cxn ang="0">
                  <a:pos x="82" y="732"/>
                </a:cxn>
                <a:cxn ang="0">
                  <a:pos x="92" y="846"/>
                </a:cxn>
                <a:cxn ang="0">
                  <a:pos x="152" y="1026"/>
                </a:cxn>
                <a:cxn ang="0">
                  <a:pos x="292" y="1252"/>
                </a:cxn>
                <a:cxn ang="0">
                  <a:pos x="390" y="1474"/>
                </a:cxn>
                <a:cxn ang="0">
                  <a:pos x="444" y="1736"/>
                </a:cxn>
              </a:cxnLst>
              <a:rect l="0" t="0" r="r" b="b"/>
              <a:pathLst>
                <a:path w="1442" h="1818">
                  <a:moveTo>
                    <a:pt x="368" y="1818"/>
                  </a:moveTo>
                  <a:lnTo>
                    <a:pt x="366" y="1778"/>
                  </a:lnTo>
                  <a:lnTo>
                    <a:pt x="366" y="1778"/>
                  </a:lnTo>
                  <a:lnTo>
                    <a:pt x="362" y="1724"/>
                  </a:lnTo>
                  <a:lnTo>
                    <a:pt x="354" y="1670"/>
                  </a:lnTo>
                  <a:lnTo>
                    <a:pt x="346" y="1618"/>
                  </a:lnTo>
                  <a:lnTo>
                    <a:pt x="334" y="1568"/>
                  </a:lnTo>
                  <a:lnTo>
                    <a:pt x="320" y="1520"/>
                  </a:lnTo>
                  <a:lnTo>
                    <a:pt x="304" y="1474"/>
                  </a:lnTo>
                  <a:lnTo>
                    <a:pt x="286" y="1428"/>
                  </a:lnTo>
                  <a:lnTo>
                    <a:pt x="268" y="1384"/>
                  </a:lnTo>
                  <a:lnTo>
                    <a:pt x="246" y="1342"/>
                  </a:lnTo>
                  <a:lnTo>
                    <a:pt x="226" y="1300"/>
                  </a:lnTo>
                  <a:lnTo>
                    <a:pt x="202" y="1258"/>
                  </a:lnTo>
                  <a:lnTo>
                    <a:pt x="180" y="1218"/>
                  </a:lnTo>
                  <a:lnTo>
                    <a:pt x="132" y="1142"/>
                  </a:lnTo>
                  <a:lnTo>
                    <a:pt x="82" y="1068"/>
                  </a:lnTo>
                  <a:lnTo>
                    <a:pt x="82" y="1068"/>
                  </a:lnTo>
                  <a:lnTo>
                    <a:pt x="80" y="1066"/>
                  </a:lnTo>
                  <a:lnTo>
                    <a:pt x="80" y="1062"/>
                  </a:lnTo>
                  <a:lnTo>
                    <a:pt x="80" y="1062"/>
                  </a:lnTo>
                  <a:lnTo>
                    <a:pt x="62" y="1024"/>
                  </a:lnTo>
                  <a:lnTo>
                    <a:pt x="48" y="986"/>
                  </a:lnTo>
                  <a:lnTo>
                    <a:pt x="34" y="946"/>
                  </a:lnTo>
                  <a:lnTo>
                    <a:pt x="22" y="904"/>
                  </a:lnTo>
                  <a:lnTo>
                    <a:pt x="14" y="862"/>
                  </a:lnTo>
                  <a:lnTo>
                    <a:pt x="6" y="820"/>
                  </a:lnTo>
                  <a:lnTo>
                    <a:pt x="2" y="778"/>
                  </a:lnTo>
                  <a:lnTo>
                    <a:pt x="0" y="732"/>
                  </a:lnTo>
                  <a:lnTo>
                    <a:pt x="0" y="732"/>
                  </a:lnTo>
                  <a:lnTo>
                    <a:pt x="0" y="732"/>
                  </a:lnTo>
                  <a:lnTo>
                    <a:pt x="0" y="712"/>
                  </a:lnTo>
                  <a:lnTo>
                    <a:pt x="0" y="712"/>
                  </a:lnTo>
                  <a:lnTo>
                    <a:pt x="42" y="714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4" y="668"/>
                  </a:lnTo>
                  <a:lnTo>
                    <a:pt x="10" y="626"/>
                  </a:lnTo>
                  <a:lnTo>
                    <a:pt x="18" y="584"/>
                  </a:lnTo>
                  <a:lnTo>
                    <a:pt x="26" y="546"/>
                  </a:lnTo>
                  <a:lnTo>
                    <a:pt x="36" y="508"/>
                  </a:lnTo>
                  <a:lnTo>
                    <a:pt x="48" y="472"/>
                  </a:lnTo>
                  <a:lnTo>
                    <a:pt x="62" y="436"/>
                  </a:lnTo>
                  <a:lnTo>
                    <a:pt x="76" y="402"/>
                  </a:lnTo>
                  <a:lnTo>
                    <a:pt x="94" y="370"/>
                  </a:lnTo>
                  <a:lnTo>
                    <a:pt x="110" y="338"/>
                  </a:lnTo>
                  <a:lnTo>
                    <a:pt x="130" y="308"/>
                  </a:lnTo>
                  <a:lnTo>
                    <a:pt x="150" y="280"/>
                  </a:lnTo>
                  <a:lnTo>
                    <a:pt x="172" y="252"/>
                  </a:lnTo>
                  <a:lnTo>
                    <a:pt x="194" y="226"/>
                  </a:lnTo>
                  <a:lnTo>
                    <a:pt x="218" y="202"/>
                  </a:lnTo>
                  <a:lnTo>
                    <a:pt x="242" y="180"/>
                  </a:lnTo>
                  <a:lnTo>
                    <a:pt x="266" y="158"/>
                  </a:lnTo>
                  <a:lnTo>
                    <a:pt x="294" y="138"/>
                  </a:lnTo>
                  <a:lnTo>
                    <a:pt x="320" y="118"/>
                  </a:lnTo>
                  <a:lnTo>
                    <a:pt x="348" y="100"/>
                  </a:lnTo>
                  <a:lnTo>
                    <a:pt x="376" y="84"/>
                  </a:lnTo>
                  <a:lnTo>
                    <a:pt x="406" y="70"/>
                  </a:lnTo>
                  <a:lnTo>
                    <a:pt x="436" y="56"/>
                  </a:lnTo>
                  <a:lnTo>
                    <a:pt x="466" y="44"/>
                  </a:lnTo>
                  <a:lnTo>
                    <a:pt x="496" y="34"/>
                  </a:lnTo>
                  <a:lnTo>
                    <a:pt x="526" y="24"/>
                  </a:lnTo>
                  <a:lnTo>
                    <a:pt x="558" y="16"/>
                  </a:lnTo>
                  <a:lnTo>
                    <a:pt x="590" y="10"/>
                  </a:lnTo>
                  <a:lnTo>
                    <a:pt x="622" y="6"/>
                  </a:lnTo>
                  <a:lnTo>
                    <a:pt x="654" y="2"/>
                  </a:lnTo>
                  <a:lnTo>
                    <a:pt x="686" y="0"/>
                  </a:lnTo>
                  <a:lnTo>
                    <a:pt x="718" y="0"/>
                  </a:lnTo>
                  <a:lnTo>
                    <a:pt x="718" y="0"/>
                  </a:lnTo>
                  <a:lnTo>
                    <a:pt x="718" y="0"/>
                  </a:lnTo>
                  <a:lnTo>
                    <a:pt x="750" y="0"/>
                  </a:lnTo>
                  <a:lnTo>
                    <a:pt x="782" y="2"/>
                  </a:lnTo>
                  <a:lnTo>
                    <a:pt x="814" y="6"/>
                  </a:lnTo>
                  <a:lnTo>
                    <a:pt x="846" y="10"/>
                  </a:lnTo>
                  <a:lnTo>
                    <a:pt x="876" y="16"/>
                  </a:lnTo>
                  <a:lnTo>
                    <a:pt x="908" y="24"/>
                  </a:lnTo>
                  <a:lnTo>
                    <a:pt x="940" y="34"/>
                  </a:lnTo>
                  <a:lnTo>
                    <a:pt x="970" y="44"/>
                  </a:lnTo>
                  <a:lnTo>
                    <a:pt x="1000" y="56"/>
                  </a:lnTo>
                  <a:lnTo>
                    <a:pt x="1030" y="68"/>
                  </a:lnTo>
                  <a:lnTo>
                    <a:pt x="1058" y="84"/>
                  </a:lnTo>
                  <a:lnTo>
                    <a:pt x="1088" y="100"/>
                  </a:lnTo>
                  <a:lnTo>
                    <a:pt x="1114" y="118"/>
                  </a:lnTo>
                  <a:lnTo>
                    <a:pt x="1142" y="136"/>
                  </a:lnTo>
                  <a:lnTo>
                    <a:pt x="1168" y="156"/>
                  </a:lnTo>
                  <a:lnTo>
                    <a:pt x="1194" y="178"/>
                  </a:lnTo>
                  <a:lnTo>
                    <a:pt x="1218" y="200"/>
                  </a:lnTo>
                  <a:lnTo>
                    <a:pt x="1242" y="226"/>
                  </a:lnTo>
                  <a:lnTo>
                    <a:pt x="1264" y="250"/>
                  </a:lnTo>
                  <a:lnTo>
                    <a:pt x="1286" y="278"/>
                  </a:lnTo>
                  <a:lnTo>
                    <a:pt x="1306" y="306"/>
                  </a:lnTo>
                  <a:lnTo>
                    <a:pt x="1326" y="336"/>
                  </a:lnTo>
                  <a:lnTo>
                    <a:pt x="1344" y="368"/>
                  </a:lnTo>
                  <a:lnTo>
                    <a:pt x="1362" y="400"/>
                  </a:lnTo>
                  <a:lnTo>
                    <a:pt x="1376" y="434"/>
                  </a:lnTo>
                  <a:lnTo>
                    <a:pt x="1390" y="470"/>
                  </a:lnTo>
                  <a:lnTo>
                    <a:pt x="1404" y="506"/>
                  </a:lnTo>
                  <a:lnTo>
                    <a:pt x="1414" y="544"/>
                  </a:lnTo>
                  <a:lnTo>
                    <a:pt x="1424" y="584"/>
                  </a:lnTo>
                  <a:lnTo>
                    <a:pt x="1432" y="624"/>
                  </a:lnTo>
                  <a:lnTo>
                    <a:pt x="1438" y="666"/>
                  </a:lnTo>
                  <a:lnTo>
                    <a:pt x="1442" y="710"/>
                  </a:lnTo>
                  <a:lnTo>
                    <a:pt x="1442" y="710"/>
                  </a:lnTo>
                  <a:lnTo>
                    <a:pt x="1442" y="712"/>
                  </a:lnTo>
                  <a:lnTo>
                    <a:pt x="1442" y="714"/>
                  </a:lnTo>
                  <a:lnTo>
                    <a:pt x="1442" y="714"/>
                  </a:lnTo>
                  <a:lnTo>
                    <a:pt x="1442" y="760"/>
                  </a:lnTo>
                  <a:lnTo>
                    <a:pt x="1438" y="806"/>
                  </a:lnTo>
                  <a:lnTo>
                    <a:pt x="1434" y="854"/>
                  </a:lnTo>
                  <a:lnTo>
                    <a:pt x="1424" y="900"/>
                  </a:lnTo>
                  <a:lnTo>
                    <a:pt x="1412" y="946"/>
                  </a:lnTo>
                  <a:lnTo>
                    <a:pt x="1398" y="992"/>
                  </a:lnTo>
                  <a:lnTo>
                    <a:pt x="1378" y="1036"/>
                  </a:lnTo>
                  <a:lnTo>
                    <a:pt x="1354" y="1082"/>
                  </a:lnTo>
                  <a:lnTo>
                    <a:pt x="1354" y="1082"/>
                  </a:lnTo>
                  <a:lnTo>
                    <a:pt x="1352" y="1084"/>
                  </a:lnTo>
                  <a:lnTo>
                    <a:pt x="1350" y="1086"/>
                  </a:lnTo>
                  <a:lnTo>
                    <a:pt x="1350" y="1086"/>
                  </a:lnTo>
                  <a:lnTo>
                    <a:pt x="1324" y="1120"/>
                  </a:lnTo>
                  <a:lnTo>
                    <a:pt x="1298" y="1154"/>
                  </a:lnTo>
                  <a:lnTo>
                    <a:pt x="1270" y="1190"/>
                  </a:lnTo>
                  <a:lnTo>
                    <a:pt x="1246" y="1228"/>
                  </a:lnTo>
                  <a:lnTo>
                    <a:pt x="1220" y="1266"/>
                  </a:lnTo>
                  <a:lnTo>
                    <a:pt x="1198" y="1308"/>
                  </a:lnTo>
                  <a:lnTo>
                    <a:pt x="1174" y="1348"/>
                  </a:lnTo>
                  <a:lnTo>
                    <a:pt x="1154" y="1392"/>
                  </a:lnTo>
                  <a:lnTo>
                    <a:pt x="1134" y="1436"/>
                  </a:lnTo>
                  <a:lnTo>
                    <a:pt x="1118" y="1480"/>
                  </a:lnTo>
                  <a:lnTo>
                    <a:pt x="1102" y="1524"/>
                  </a:lnTo>
                  <a:lnTo>
                    <a:pt x="1090" y="1570"/>
                  </a:lnTo>
                  <a:lnTo>
                    <a:pt x="1080" y="1618"/>
                  </a:lnTo>
                  <a:lnTo>
                    <a:pt x="1072" y="1664"/>
                  </a:lnTo>
                  <a:lnTo>
                    <a:pt x="1068" y="1712"/>
                  </a:lnTo>
                  <a:lnTo>
                    <a:pt x="1066" y="1758"/>
                  </a:lnTo>
                  <a:lnTo>
                    <a:pt x="1066" y="1758"/>
                  </a:lnTo>
                  <a:lnTo>
                    <a:pt x="1066" y="1758"/>
                  </a:lnTo>
                  <a:lnTo>
                    <a:pt x="1066" y="1776"/>
                  </a:lnTo>
                  <a:lnTo>
                    <a:pt x="1066" y="1776"/>
                  </a:lnTo>
                  <a:lnTo>
                    <a:pt x="1068" y="1818"/>
                  </a:lnTo>
                  <a:lnTo>
                    <a:pt x="368" y="1818"/>
                  </a:lnTo>
                  <a:lnTo>
                    <a:pt x="368" y="1818"/>
                  </a:lnTo>
                  <a:close/>
                  <a:moveTo>
                    <a:pt x="986" y="1736"/>
                  </a:moveTo>
                  <a:lnTo>
                    <a:pt x="986" y="1736"/>
                  </a:lnTo>
                  <a:lnTo>
                    <a:pt x="988" y="1686"/>
                  </a:lnTo>
                  <a:lnTo>
                    <a:pt x="994" y="1634"/>
                  </a:lnTo>
                  <a:lnTo>
                    <a:pt x="1004" y="1584"/>
                  </a:lnTo>
                  <a:lnTo>
                    <a:pt x="1016" y="1536"/>
                  </a:lnTo>
                  <a:lnTo>
                    <a:pt x="1030" y="1488"/>
                  </a:lnTo>
                  <a:lnTo>
                    <a:pt x="1046" y="1440"/>
                  </a:lnTo>
                  <a:lnTo>
                    <a:pt x="1064" y="1394"/>
                  </a:lnTo>
                  <a:lnTo>
                    <a:pt x="1084" y="1350"/>
                  </a:lnTo>
                  <a:lnTo>
                    <a:pt x="1106" y="1306"/>
                  </a:lnTo>
                  <a:lnTo>
                    <a:pt x="1130" y="1262"/>
                  </a:lnTo>
                  <a:lnTo>
                    <a:pt x="1154" y="1222"/>
                  </a:lnTo>
                  <a:lnTo>
                    <a:pt x="1180" y="1182"/>
                  </a:lnTo>
                  <a:lnTo>
                    <a:pt x="1206" y="1144"/>
                  </a:lnTo>
                  <a:lnTo>
                    <a:pt x="1232" y="1106"/>
                  </a:lnTo>
                  <a:lnTo>
                    <a:pt x="1260" y="1070"/>
                  </a:lnTo>
                  <a:lnTo>
                    <a:pt x="1286" y="1038"/>
                  </a:lnTo>
                  <a:lnTo>
                    <a:pt x="1286" y="1038"/>
                  </a:lnTo>
                  <a:lnTo>
                    <a:pt x="1286" y="1038"/>
                  </a:lnTo>
                  <a:lnTo>
                    <a:pt x="1306" y="1000"/>
                  </a:lnTo>
                  <a:lnTo>
                    <a:pt x="1322" y="960"/>
                  </a:lnTo>
                  <a:lnTo>
                    <a:pt x="1336" y="922"/>
                  </a:lnTo>
                  <a:lnTo>
                    <a:pt x="1346" y="882"/>
                  </a:lnTo>
                  <a:lnTo>
                    <a:pt x="1352" y="842"/>
                  </a:lnTo>
                  <a:lnTo>
                    <a:pt x="1358" y="800"/>
                  </a:lnTo>
                  <a:lnTo>
                    <a:pt x="1360" y="758"/>
                  </a:lnTo>
                  <a:lnTo>
                    <a:pt x="1362" y="716"/>
                  </a:lnTo>
                  <a:lnTo>
                    <a:pt x="1362" y="716"/>
                  </a:lnTo>
                  <a:lnTo>
                    <a:pt x="1362" y="716"/>
                  </a:lnTo>
                  <a:lnTo>
                    <a:pt x="1358" y="676"/>
                  </a:lnTo>
                  <a:lnTo>
                    <a:pt x="1352" y="638"/>
                  </a:lnTo>
                  <a:lnTo>
                    <a:pt x="1344" y="600"/>
                  </a:lnTo>
                  <a:lnTo>
                    <a:pt x="1336" y="564"/>
                  </a:lnTo>
                  <a:lnTo>
                    <a:pt x="1326" y="530"/>
                  </a:lnTo>
                  <a:lnTo>
                    <a:pt x="1314" y="498"/>
                  </a:lnTo>
                  <a:lnTo>
                    <a:pt x="1302" y="466"/>
                  </a:lnTo>
                  <a:lnTo>
                    <a:pt x="1288" y="436"/>
                  </a:lnTo>
                  <a:lnTo>
                    <a:pt x="1274" y="406"/>
                  </a:lnTo>
                  <a:lnTo>
                    <a:pt x="1256" y="378"/>
                  </a:lnTo>
                  <a:lnTo>
                    <a:pt x="1240" y="352"/>
                  </a:lnTo>
                  <a:lnTo>
                    <a:pt x="1222" y="326"/>
                  </a:lnTo>
                  <a:lnTo>
                    <a:pt x="1202" y="302"/>
                  </a:lnTo>
                  <a:lnTo>
                    <a:pt x="1182" y="280"/>
                  </a:lnTo>
                  <a:lnTo>
                    <a:pt x="1162" y="258"/>
                  </a:lnTo>
                  <a:lnTo>
                    <a:pt x="1140" y="238"/>
                  </a:lnTo>
                  <a:lnTo>
                    <a:pt x="1118" y="218"/>
                  </a:lnTo>
                  <a:lnTo>
                    <a:pt x="1094" y="200"/>
                  </a:lnTo>
                  <a:lnTo>
                    <a:pt x="1070" y="184"/>
                  </a:lnTo>
                  <a:lnTo>
                    <a:pt x="1046" y="170"/>
                  </a:lnTo>
                  <a:lnTo>
                    <a:pt x="1020" y="154"/>
                  </a:lnTo>
                  <a:lnTo>
                    <a:pt x="994" y="142"/>
                  </a:lnTo>
                  <a:lnTo>
                    <a:pt x="968" y="130"/>
                  </a:lnTo>
                  <a:lnTo>
                    <a:pt x="942" y="120"/>
                  </a:lnTo>
                  <a:lnTo>
                    <a:pt x="914" y="112"/>
                  </a:lnTo>
                  <a:lnTo>
                    <a:pt x="888" y="104"/>
                  </a:lnTo>
                  <a:lnTo>
                    <a:pt x="860" y="96"/>
                  </a:lnTo>
                  <a:lnTo>
                    <a:pt x="832" y="90"/>
                  </a:lnTo>
                  <a:lnTo>
                    <a:pt x="804" y="86"/>
                  </a:lnTo>
                  <a:lnTo>
                    <a:pt x="774" y="84"/>
                  </a:lnTo>
                  <a:lnTo>
                    <a:pt x="718" y="80"/>
                  </a:lnTo>
                  <a:lnTo>
                    <a:pt x="718" y="80"/>
                  </a:lnTo>
                  <a:lnTo>
                    <a:pt x="718" y="80"/>
                  </a:lnTo>
                  <a:lnTo>
                    <a:pt x="690" y="82"/>
                  </a:lnTo>
                  <a:lnTo>
                    <a:pt x="660" y="84"/>
                  </a:lnTo>
                  <a:lnTo>
                    <a:pt x="632" y="86"/>
                  </a:lnTo>
                  <a:lnTo>
                    <a:pt x="604" y="90"/>
                  </a:lnTo>
                  <a:lnTo>
                    <a:pt x="576" y="96"/>
                  </a:lnTo>
                  <a:lnTo>
                    <a:pt x="548" y="104"/>
                  </a:lnTo>
                  <a:lnTo>
                    <a:pt x="520" y="112"/>
                  </a:lnTo>
                  <a:lnTo>
                    <a:pt x="494" y="120"/>
                  </a:lnTo>
                  <a:lnTo>
                    <a:pt x="466" y="130"/>
                  </a:lnTo>
                  <a:lnTo>
                    <a:pt x="440" y="142"/>
                  </a:lnTo>
                  <a:lnTo>
                    <a:pt x="414" y="156"/>
                  </a:lnTo>
                  <a:lnTo>
                    <a:pt x="390" y="170"/>
                  </a:lnTo>
                  <a:lnTo>
                    <a:pt x="366" y="184"/>
                  </a:lnTo>
                  <a:lnTo>
                    <a:pt x="342" y="202"/>
                  </a:lnTo>
                  <a:lnTo>
                    <a:pt x="318" y="220"/>
                  </a:lnTo>
                  <a:lnTo>
                    <a:pt x="296" y="238"/>
                  </a:lnTo>
                  <a:lnTo>
                    <a:pt x="274" y="258"/>
                  </a:lnTo>
                  <a:lnTo>
                    <a:pt x="254" y="280"/>
                  </a:lnTo>
                  <a:lnTo>
                    <a:pt x="234" y="304"/>
                  </a:lnTo>
                  <a:lnTo>
                    <a:pt x="216" y="328"/>
                  </a:lnTo>
                  <a:lnTo>
                    <a:pt x="198" y="352"/>
                  </a:lnTo>
                  <a:lnTo>
                    <a:pt x="180" y="380"/>
                  </a:lnTo>
                  <a:lnTo>
                    <a:pt x="164" y="406"/>
                  </a:lnTo>
                  <a:lnTo>
                    <a:pt x="150" y="436"/>
                  </a:lnTo>
                  <a:lnTo>
                    <a:pt x="138" y="466"/>
                  </a:lnTo>
                  <a:lnTo>
                    <a:pt x="126" y="498"/>
                  </a:lnTo>
                  <a:lnTo>
                    <a:pt x="114" y="530"/>
                  </a:lnTo>
                  <a:lnTo>
                    <a:pt x="104" y="566"/>
                  </a:lnTo>
                  <a:lnTo>
                    <a:pt x="96" y="600"/>
                  </a:lnTo>
                  <a:lnTo>
                    <a:pt x="90" y="638"/>
                  </a:lnTo>
                  <a:lnTo>
                    <a:pt x="86" y="676"/>
                  </a:lnTo>
                  <a:lnTo>
                    <a:pt x="82" y="714"/>
                  </a:lnTo>
                  <a:lnTo>
                    <a:pt x="82" y="714"/>
                  </a:lnTo>
                  <a:lnTo>
                    <a:pt x="82" y="714"/>
                  </a:lnTo>
                  <a:lnTo>
                    <a:pt x="82" y="714"/>
                  </a:lnTo>
                  <a:lnTo>
                    <a:pt x="82" y="732"/>
                  </a:lnTo>
                  <a:lnTo>
                    <a:pt x="82" y="732"/>
                  </a:lnTo>
                  <a:lnTo>
                    <a:pt x="82" y="732"/>
                  </a:lnTo>
                  <a:lnTo>
                    <a:pt x="82" y="772"/>
                  </a:lnTo>
                  <a:lnTo>
                    <a:pt x="86" y="808"/>
                  </a:lnTo>
                  <a:lnTo>
                    <a:pt x="92" y="846"/>
                  </a:lnTo>
                  <a:lnTo>
                    <a:pt x="100" y="882"/>
                  </a:lnTo>
                  <a:lnTo>
                    <a:pt x="112" y="920"/>
                  </a:lnTo>
                  <a:lnTo>
                    <a:pt x="124" y="956"/>
                  </a:lnTo>
                  <a:lnTo>
                    <a:pt x="136" y="990"/>
                  </a:lnTo>
                  <a:lnTo>
                    <a:pt x="152" y="1026"/>
                  </a:lnTo>
                  <a:lnTo>
                    <a:pt x="152" y="1026"/>
                  </a:lnTo>
                  <a:lnTo>
                    <a:pt x="152" y="1026"/>
                  </a:lnTo>
                  <a:lnTo>
                    <a:pt x="198" y="1098"/>
                  </a:lnTo>
                  <a:lnTo>
                    <a:pt x="246" y="1172"/>
                  </a:lnTo>
                  <a:lnTo>
                    <a:pt x="292" y="1252"/>
                  </a:lnTo>
                  <a:lnTo>
                    <a:pt x="314" y="1294"/>
                  </a:lnTo>
                  <a:lnTo>
                    <a:pt x="334" y="1338"/>
                  </a:lnTo>
                  <a:lnTo>
                    <a:pt x="354" y="1382"/>
                  </a:lnTo>
                  <a:lnTo>
                    <a:pt x="374" y="1428"/>
                  </a:lnTo>
                  <a:lnTo>
                    <a:pt x="390" y="1474"/>
                  </a:lnTo>
                  <a:lnTo>
                    <a:pt x="406" y="1524"/>
                  </a:lnTo>
                  <a:lnTo>
                    <a:pt x="418" y="1574"/>
                  </a:lnTo>
                  <a:lnTo>
                    <a:pt x="430" y="1626"/>
                  </a:lnTo>
                  <a:lnTo>
                    <a:pt x="438" y="1680"/>
                  </a:lnTo>
                  <a:lnTo>
                    <a:pt x="444" y="1736"/>
                  </a:lnTo>
                  <a:lnTo>
                    <a:pt x="444" y="1736"/>
                  </a:lnTo>
                  <a:lnTo>
                    <a:pt x="986" y="1736"/>
                  </a:lnTo>
                  <a:lnTo>
                    <a:pt x="986" y="173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18288" rIns="0" bIns="18288" rtlCol="0" anchor="ctr" anchorCtr="1">
              <a:normAutofit/>
            </a:bodyPr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</a:pPr>
              <a:endParaRPr lang="de-DE" sz="1400" b="1"/>
            </a:p>
          </p:txBody>
        </p:sp>
      </p:grpSp>
      <p:sp>
        <p:nvSpPr>
          <p:cNvPr id="71" name="Freihandform 71" descr="Zahnradsymbol"/>
          <p:cNvSpPr>
            <a:spLocks noEditPoints="1"/>
          </p:cNvSpPr>
          <p:nvPr userDrawn="1"/>
        </p:nvSpPr>
        <p:spPr bwMode="auto">
          <a:xfrm>
            <a:off x="2574221" y="2465504"/>
            <a:ext cx="828170" cy="813111"/>
          </a:xfrm>
          <a:custGeom>
            <a:avLst/>
            <a:gdLst/>
            <a:ahLst/>
            <a:cxnLst>
              <a:cxn ang="0">
                <a:pos x="2762" y="601"/>
              </a:cxn>
              <a:cxn ang="0">
                <a:pos x="2283" y="0"/>
              </a:cxn>
              <a:cxn ang="0">
                <a:pos x="1262" y="325"/>
              </a:cxn>
              <a:cxn ang="0">
                <a:pos x="1219" y="1087"/>
              </a:cxn>
              <a:cxn ang="0">
                <a:pos x="1440" y="1801"/>
              </a:cxn>
              <a:cxn ang="0">
                <a:pos x="1919" y="2402"/>
              </a:cxn>
              <a:cxn ang="0">
                <a:pos x="2940" y="2077"/>
              </a:cxn>
              <a:cxn ang="0">
                <a:pos x="2983" y="1315"/>
              </a:cxn>
              <a:cxn ang="0">
                <a:pos x="2058" y="1619"/>
              </a:cxn>
              <a:cxn ang="0">
                <a:pos x="1957" y="1595"/>
              </a:cxn>
              <a:cxn ang="0">
                <a:pos x="1866" y="1549"/>
              </a:cxn>
              <a:cxn ang="0">
                <a:pos x="1790" y="1483"/>
              </a:cxn>
              <a:cxn ang="0">
                <a:pos x="1732" y="1401"/>
              </a:cxn>
              <a:cxn ang="0">
                <a:pos x="1694" y="1306"/>
              </a:cxn>
              <a:cxn ang="0">
                <a:pos x="1681" y="1201"/>
              </a:cxn>
              <a:cxn ang="0">
                <a:pos x="1690" y="1117"/>
              </a:cxn>
              <a:cxn ang="0">
                <a:pos x="1723" y="1019"/>
              </a:cxn>
              <a:cxn ang="0">
                <a:pos x="1777" y="935"/>
              </a:cxn>
              <a:cxn ang="0">
                <a:pos x="1850" y="865"/>
              </a:cxn>
              <a:cxn ang="0">
                <a:pos x="1937" y="814"/>
              </a:cxn>
              <a:cxn ang="0">
                <a:pos x="2037" y="786"/>
              </a:cxn>
              <a:cxn ang="0">
                <a:pos x="2122" y="782"/>
              </a:cxn>
              <a:cxn ang="0">
                <a:pos x="2225" y="801"/>
              </a:cxn>
              <a:cxn ang="0">
                <a:pos x="2318" y="842"/>
              </a:cxn>
              <a:cxn ang="0">
                <a:pos x="2397" y="905"/>
              </a:cxn>
              <a:cxn ang="0">
                <a:pos x="2460" y="984"/>
              </a:cxn>
              <a:cxn ang="0">
                <a:pos x="2501" y="1077"/>
              </a:cxn>
              <a:cxn ang="0">
                <a:pos x="2520" y="1179"/>
              </a:cxn>
              <a:cxn ang="0">
                <a:pos x="2516" y="1265"/>
              </a:cxn>
              <a:cxn ang="0">
                <a:pos x="2488" y="1365"/>
              </a:cxn>
              <a:cxn ang="0">
                <a:pos x="2437" y="1452"/>
              </a:cxn>
              <a:cxn ang="0">
                <a:pos x="2367" y="1525"/>
              </a:cxn>
              <a:cxn ang="0">
                <a:pos x="2283" y="1579"/>
              </a:cxn>
              <a:cxn ang="0">
                <a:pos x="2185" y="1612"/>
              </a:cxn>
              <a:cxn ang="0">
                <a:pos x="2101" y="1621"/>
              </a:cxn>
              <a:cxn ang="0">
                <a:pos x="1250" y="1981"/>
              </a:cxn>
              <a:cxn ang="0">
                <a:pos x="630" y="1776"/>
              </a:cxn>
              <a:cxn ang="0">
                <a:pos x="337" y="2137"/>
              </a:cxn>
              <a:cxn ang="0">
                <a:pos x="189" y="2567"/>
              </a:cxn>
              <a:cxn ang="0">
                <a:pos x="210" y="3034"/>
              </a:cxn>
              <a:cxn ang="0">
                <a:pos x="830" y="3240"/>
              </a:cxn>
              <a:cxn ang="0">
                <a:pos x="1123" y="2880"/>
              </a:cxn>
              <a:cxn ang="0">
                <a:pos x="1270" y="2450"/>
              </a:cxn>
              <a:cxn ang="0">
                <a:pos x="684" y="2676"/>
              </a:cxn>
              <a:cxn ang="0">
                <a:pos x="609" y="2640"/>
              </a:cxn>
              <a:cxn ang="0">
                <a:pos x="561" y="2575"/>
              </a:cxn>
              <a:cxn ang="0">
                <a:pos x="548" y="2508"/>
              </a:cxn>
              <a:cxn ang="0">
                <a:pos x="568" y="2427"/>
              </a:cxn>
              <a:cxn ang="0">
                <a:pos x="623" y="2366"/>
              </a:cxn>
              <a:cxn ang="0">
                <a:pos x="701" y="2338"/>
              </a:cxn>
              <a:cxn ang="0">
                <a:pos x="769" y="2345"/>
              </a:cxn>
              <a:cxn ang="0">
                <a:pos x="839" y="2388"/>
              </a:cxn>
              <a:cxn ang="0">
                <a:pos x="882" y="2458"/>
              </a:cxn>
              <a:cxn ang="0">
                <a:pos x="888" y="2526"/>
              </a:cxn>
              <a:cxn ang="0">
                <a:pos x="861" y="2604"/>
              </a:cxn>
              <a:cxn ang="0">
                <a:pos x="800" y="2658"/>
              </a:cxn>
              <a:cxn ang="0">
                <a:pos x="718" y="2679"/>
              </a:cxn>
            </a:cxnLst>
            <a:rect l="0" t="0" r="r" b="b"/>
            <a:pathLst>
              <a:path w="3300" h="3240">
                <a:moveTo>
                  <a:pt x="2988" y="1104"/>
                </a:moveTo>
                <a:lnTo>
                  <a:pt x="3300" y="1002"/>
                </a:lnTo>
                <a:lnTo>
                  <a:pt x="3193" y="674"/>
                </a:lnTo>
                <a:lnTo>
                  <a:pt x="2881" y="775"/>
                </a:lnTo>
                <a:lnTo>
                  <a:pt x="2762" y="601"/>
                </a:lnTo>
                <a:lnTo>
                  <a:pt x="2954" y="336"/>
                </a:lnTo>
                <a:lnTo>
                  <a:pt x="2674" y="133"/>
                </a:lnTo>
                <a:lnTo>
                  <a:pt x="2482" y="398"/>
                </a:lnTo>
                <a:lnTo>
                  <a:pt x="2283" y="327"/>
                </a:lnTo>
                <a:lnTo>
                  <a:pt x="2283" y="0"/>
                </a:lnTo>
                <a:lnTo>
                  <a:pt x="1937" y="0"/>
                </a:lnTo>
                <a:lnTo>
                  <a:pt x="1937" y="327"/>
                </a:lnTo>
                <a:lnTo>
                  <a:pt x="1734" y="387"/>
                </a:lnTo>
                <a:lnTo>
                  <a:pt x="1542" y="121"/>
                </a:lnTo>
                <a:lnTo>
                  <a:pt x="1262" y="325"/>
                </a:lnTo>
                <a:lnTo>
                  <a:pt x="1454" y="591"/>
                </a:lnTo>
                <a:lnTo>
                  <a:pt x="1326" y="758"/>
                </a:lnTo>
                <a:lnTo>
                  <a:pt x="1014" y="657"/>
                </a:lnTo>
                <a:lnTo>
                  <a:pt x="907" y="985"/>
                </a:lnTo>
                <a:lnTo>
                  <a:pt x="1219" y="1087"/>
                </a:lnTo>
                <a:lnTo>
                  <a:pt x="1214" y="1298"/>
                </a:lnTo>
                <a:lnTo>
                  <a:pt x="902" y="1399"/>
                </a:lnTo>
                <a:lnTo>
                  <a:pt x="1009" y="1728"/>
                </a:lnTo>
                <a:lnTo>
                  <a:pt x="1321" y="1627"/>
                </a:lnTo>
                <a:lnTo>
                  <a:pt x="1440" y="1801"/>
                </a:lnTo>
                <a:lnTo>
                  <a:pt x="1248" y="2066"/>
                </a:lnTo>
                <a:lnTo>
                  <a:pt x="1526" y="2269"/>
                </a:lnTo>
                <a:lnTo>
                  <a:pt x="1720" y="2004"/>
                </a:lnTo>
                <a:lnTo>
                  <a:pt x="1919" y="2075"/>
                </a:lnTo>
                <a:lnTo>
                  <a:pt x="1919" y="2402"/>
                </a:lnTo>
                <a:lnTo>
                  <a:pt x="2265" y="2403"/>
                </a:lnTo>
                <a:lnTo>
                  <a:pt x="2265" y="2075"/>
                </a:lnTo>
                <a:lnTo>
                  <a:pt x="2467" y="2015"/>
                </a:lnTo>
                <a:lnTo>
                  <a:pt x="2660" y="2281"/>
                </a:lnTo>
                <a:lnTo>
                  <a:pt x="2940" y="2077"/>
                </a:lnTo>
                <a:lnTo>
                  <a:pt x="2747" y="1811"/>
                </a:lnTo>
                <a:lnTo>
                  <a:pt x="2876" y="1645"/>
                </a:lnTo>
                <a:lnTo>
                  <a:pt x="3188" y="1746"/>
                </a:lnTo>
                <a:lnTo>
                  <a:pt x="3295" y="1416"/>
                </a:lnTo>
                <a:lnTo>
                  <a:pt x="2983" y="1315"/>
                </a:lnTo>
                <a:lnTo>
                  <a:pt x="2988" y="1104"/>
                </a:lnTo>
                <a:close/>
                <a:moveTo>
                  <a:pt x="2101" y="1621"/>
                </a:moveTo>
                <a:lnTo>
                  <a:pt x="2101" y="1621"/>
                </a:lnTo>
                <a:lnTo>
                  <a:pt x="2079" y="1620"/>
                </a:lnTo>
                <a:lnTo>
                  <a:pt x="2058" y="1619"/>
                </a:lnTo>
                <a:lnTo>
                  <a:pt x="2037" y="1616"/>
                </a:lnTo>
                <a:lnTo>
                  <a:pt x="2016" y="1612"/>
                </a:lnTo>
                <a:lnTo>
                  <a:pt x="1996" y="1608"/>
                </a:lnTo>
                <a:lnTo>
                  <a:pt x="1976" y="1601"/>
                </a:lnTo>
                <a:lnTo>
                  <a:pt x="1957" y="1595"/>
                </a:lnTo>
                <a:lnTo>
                  <a:pt x="1937" y="1588"/>
                </a:lnTo>
                <a:lnTo>
                  <a:pt x="1919" y="1579"/>
                </a:lnTo>
                <a:lnTo>
                  <a:pt x="1901" y="1570"/>
                </a:lnTo>
                <a:lnTo>
                  <a:pt x="1884" y="1560"/>
                </a:lnTo>
                <a:lnTo>
                  <a:pt x="1866" y="1549"/>
                </a:lnTo>
                <a:lnTo>
                  <a:pt x="1850" y="1538"/>
                </a:lnTo>
                <a:lnTo>
                  <a:pt x="1834" y="1525"/>
                </a:lnTo>
                <a:lnTo>
                  <a:pt x="1819" y="1512"/>
                </a:lnTo>
                <a:lnTo>
                  <a:pt x="1804" y="1498"/>
                </a:lnTo>
                <a:lnTo>
                  <a:pt x="1790" y="1483"/>
                </a:lnTo>
                <a:lnTo>
                  <a:pt x="1777" y="1468"/>
                </a:lnTo>
                <a:lnTo>
                  <a:pt x="1764" y="1452"/>
                </a:lnTo>
                <a:lnTo>
                  <a:pt x="1753" y="1436"/>
                </a:lnTo>
                <a:lnTo>
                  <a:pt x="1742" y="1418"/>
                </a:lnTo>
                <a:lnTo>
                  <a:pt x="1732" y="1401"/>
                </a:lnTo>
                <a:lnTo>
                  <a:pt x="1723" y="1383"/>
                </a:lnTo>
                <a:lnTo>
                  <a:pt x="1714" y="1365"/>
                </a:lnTo>
                <a:lnTo>
                  <a:pt x="1707" y="1345"/>
                </a:lnTo>
                <a:lnTo>
                  <a:pt x="1700" y="1326"/>
                </a:lnTo>
                <a:lnTo>
                  <a:pt x="1694" y="1306"/>
                </a:lnTo>
                <a:lnTo>
                  <a:pt x="1690" y="1286"/>
                </a:lnTo>
                <a:lnTo>
                  <a:pt x="1686" y="1265"/>
                </a:lnTo>
                <a:lnTo>
                  <a:pt x="1683" y="1244"/>
                </a:lnTo>
                <a:lnTo>
                  <a:pt x="1682" y="1223"/>
                </a:lnTo>
                <a:lnTo>
                  <a:pt x="1681" y="1201"/>
                </a:lnTo>
                <a:lnTo>
                  <a:pt x="1681" y="1201"/>
                </a:lnTo>
                <a:lnTo>
                  <a:pt x="1682" y="1179"/>
                </a:lnTo>
                <a:lnTo>
                  <a:pt x="1683" y="1158"/>
                </a:lnTo>
                <a:lnTo>
                  <a:pt x="1686" y="1137"/>
                </a:lnTo>
                <a:lnTo>
                  <a:pt x="1690" y="1117"/>
                </a:lnTo>
                <a:lnTo>
                  <a:pt x="1694" y="1096"/>
                </a:lnTo>
                <a:lnTo>
                  <a:pt x="1700" y="1077"/>
                </a:lnTo>
                <a:lnTo>
                  <a:pt x="1707" y="1057"/>
                </a:lnTo>
                <a:lnTo>
                  <a:pt x="1714" y="1037"/>
                </a:lnTo>
                <a:lnTo>
                  <a:pt x="1723" y="1019"/>
                </a:lnTo>
                <a:lnTo>
                  <a:pt x="1732" y="1001"/>
                </a:lnTo>
                <a:lnTo>
                  <a:pt x="1742" y="984"/>
                </a:lnTo>
                <a:lnTo>
                  <a:pt x="1753" y="966"/>
                </a:lnTo>
                <a:lnTo>
                  <a:pt x="1764" y="950"/>
                </a:lnTo>
                <a:lnTo>
                  <a:pt x="1777" y="935"/>
                </a:lnTo>
                <a:lnTo>
                  <a:pt x="1790" y="919"/>
                </a:lnTo>
                <a:lnTo>
                  <a:pt x="1804" y="905"/>
                </a:lnTo>
                <a:lnTo>
                  <a:pt x="1819" y="890"/>
                </a:lnTo>
                <a:lnTo>
                  <a:pt x="1834" y="877"/>
                </a:lnTo>
                <a:lnTo>
                  <a:pt x="1850" y="865"/>
                </a:lnTo>
                <a:lnTo>
                  <a:pt x="1866" y="853"/>
                </a:lnTo>
                <a:lnTo>
                  <a:pt x="1884" y="842"/>
                </a:lnTo>
                <a:lnTo>
                  <a:pt x="1901" y="833"/>
                </a:lnTo>
                <a:lnTo>
                  <a:pt x="1919" y="823"/>
                </a:lnTo>
                <a:lnTo>
                  <a:pt x="1937" y="814"/>
                </a:lnTo>
                <a:lnTo>
                  <a:pt x="1957" y="807"/>
                </a:lnTo>
                <a:lnTo>
                  <a:pt x="1976" y="801"/>
                </a:lnTo>
                <a:lnTo>
                  <a:pt x="1996" y="795"/>
                </a:lnTo>
                <a:lnTo>
                  <a:pt x="2016" y="790"/>
                </a:lnTo>
                <a:lnTo>
                  <a:pt x="2037" y="786"/>
                </a:lnTo>
                <a:lnTo>
                  <a:pt x="2058" y="783"/>
                </a:lnTo>
                <a:lnTo>
                  <a:pt x="2079" y="782"/>
                </a:lnTo>
                <a:lnTo>
                  <a:pt x="2101" y="781"/>
                </a:lnTo>
                <a:lnTo>
                  <a:pt x="2101" y="781"/>
                </a:lnTo>
                <a:lnTo>
                  <a:pt x="2122" y="782"/>
                </a:lnTo>
                <a:lnTo>
                  <a:pt x="2144" y="783"/>
                </a:lnTo>
                <a:lnTo>
                  <a:pt x="2165" y="786"/>
                </a:lnTo>
                <a:lnTo>
                  <a:pt x="2185" y="790"/>
                </a:lnTo>
                <a:lnTo>
                  <a:pt x="2206" y="795"/>
                </a:lnTo>
                <a:lnTo>
                  <a:pt x="2225" y="801"/>
                </a:lnTo>
                <a:lnTo>
                  <a:pt x="2245" y="807"/>
                </a:lnTo>
                <a:lnTo>
                  <a:pt x="2265" y="814"/>
                </a:lnTo>
                <a:lnTo>
                  <a:pt x="2283" y="823"/>
                </a:lnTo>
                <a:lnTo>
                  <a:pt x="2301" y="833"/>
                </a:lnTo>
                <a:lnTo>
                  <a:pt x="2318" y="842"/>
                </a:lnTo>
                <a:lnTo>
                  <a:pt x="2336" y="853"/>
                </a:lnTo>
                <a:lnTo>
                  <a:pt x="2352" y="865"/>
                </a:lnTo>
                <a:lnTo>
                  <a:pt x="2367" y="877"/>
                </a:lnTo>
                <a:lnTo>
                  <a:pt x="2383" y="890"/>
                </a:lnTo>
                <a:lnTo>
                  <a:pt x="2397" y="905"/>
                </a:lnTo>
                <a:lnTo>
                  <a:pt x="2412" y="919"/>
                </a:lnTo>
                <a:lnTo>
                  <a:pt x="2425" y="935"/>
                </a:lnTo>
                <a:lnTo>
                  <a:pt x="2437" y="950"/>
                </a:lnTo>
                <a:lnTo>
                  <a:pt x="2449" y="966"/>
                </a:lnTo>
                <a:lnTo>
                  <a:pt x="2460" y="984"/>
                </a:lnTo>
                <a:lnTo>
                  <a:pt x="2469" y="1001"/>
                </a:lnTo>
                <a:lnTo>
                  <a:pt x="2479" y="1019"/>
                </a:lnTo>
                <a:lnTo>
                  <a:pt x="2488" y="1037"/>
                </a:lnTo>
                <a:lnTo>
                  <a:pt x="2495" y="1057"/>
                </a:lnTo>
                <a:lnTo>
                  <a:pt x="2501" y="1077"/>
                </a:lnTo>
                <a:lnTo>
                  <a:pt x="2507" y="1096"/>
                </a:lnTo>
                <a:lnTo>
                  <a:pt x="2512" y="1117"/>
                </a:lnTo>
                <a:lnTo>
                  <a:pt x="2516" y="1137"/>
                </a:lnTo>
                <a:lnTo>
                  <a:pt x="2519" y="1158"/>
                </a:lnTo>
                <a:lnTo>
                  <a:pt x="2520" y="1179"/>
                </a:lnTo>
                <a:lnTo>
                  <a:pt x="2521" y="1201"/>
                </a:lnTo>
                <a:lnTo>
                  <a:pt x="2521" y="1201"/>
                </a:lnTo>
                <a:lnTo>
                  <a:pt x="2520" y="1223"/>
                </a:lnTo>
                <a:lnTo>
                  <a:pt x="2519" y="1244"/>
                </a:lnTo>
                <a:lnTo>
                  <a:pt x="2516" y="1265"/>
                </a:lnTo>
                <a:lnTo>
                  <a:pt x="2512" y="1286"/>
                </a:lnTo>
                <a:lnTo>
                  <a:pt x="2507" y="1306"/>
                </a:lnTo>
                <a:lnTo>
                  <a:pt x="2501" y="1326"/>
                </a:lnTo>
                <a:lnTo>
                  <a:pt x="2495" y="1345"/>
                </a:lnTo>
                <a:lnTo>
                  <a:pt x="2488" y="1365"/>
                </a:lnTo>
                <a:lnTo>
                  <a:pt x="2479" y="1383"/>
                </a:lnTo>
                <a:lnTo>
                  <a:pt x="2469" y="1401"/>
                </a:lnTo>
                <a:lnTo>
                  <a:pt x="2460" y="1418"/>
                </a:lnTo>
                <a:lnTo>
                  <a:pt x="2449" y="1436"/>
                </a:lnTo>
                <a:lnTo>
                  <a:pt x="2437" y="1452"/>
                </a:lnTo>
                <a:lnTo>
                  <a:pt x="2425" y="1468"/>
                </a:lnTo>
                <a:lnTo>
                  <a:pt x="2412" y="1483"/>
                </a:lnTo>
                <a:lnTo>
                  <a:pt x="2397" y="1498"/>
                </a:lnTo>
                <a:lnTo>
                  <a:pt x="2383" y="1512"/>
                </a:lnTo>
                <a:lnTo>
                  <a:pt x="2367" y="1525"/>
                </a:lnTo>
                <a:lnTo>
                  <a:pt x="2352" y="1538"/>
                </a:lnTo>
                <a:lnTo>
                  <a:pt x="2336" y="1549"/>
                </a:lnTo>
                <a:lnTo>
                  <a:pt x="2318" y="1560"/>
                </a:lnTo>
                <a:lnTo>
                  <a:pt x="2301" y="1570"/>
                </a:lnTo>
                <a:lnTo>
                  <a:pt x="2283" y="1579"/>
                </a:lnTo>
                <a:lnTo>
                  <a:pt x="2265" y="1588"/>
                </a:lnTo>
                <a:lnTo>
                  <a:pt x="2245" y="1595"/>
                </a:lnTo>
                <a:lnTo>
                  <a:pt x="2225" y="1601"/>
                </a:lnTo>
                <a:lnTo>
                  <a:pt x="2206" y="1608"/>
                </a:lnTo>
                <a:lnTo>
                  <a:pt x="2185" y="1612"/>
                </a:lnTo>
                <a:lnTo>
                  <a:pt x="2165" y="1616"/>
                </a:lnTo>
                <a:lnTo>
                  <a:pt x="2144" y="1619"/>
                </a:lnTo>
                <a:lnTo>
                  <a:pt x="2122" y="1620"/>
                </a:lnTo>
                <a:lnTo>
                  <a:pt x="2101" y="1621"/>
                </a:lnTo>
                <a:lnTo>
                  <a:pt x="2101" y="1621"/>
                </a:lnTo>
                <a:close/>
                <a:moveTo>
                  <a:pt x="1460" y="2388"/>
                </a:moveTo>
                <a:lnTo>
                  <a:pt x="1395" y="2187"/>
                </a:lnTo>
                <a:lnTo>
                  <a:pt x="1204" y="2249"/>
                </a:lnTo>
                <a:lnTo>
                  <a:pt x="1132" y="2143"/>
                </a:lnTo>
                <a:lnTo>
                  <a:pt x="1250" y="1981"/>
                </a:lnTo>
                <a:lnTo>
                  <a:pt x="1079" y="1858"/>
                </a:lnTo>
                <a:lnTo>
                  <a:pt x="961" y="2019"/>
                </a:lnTo>
                <a:lnTo>
                  <a:pt x="840" y="1976"/>
                </a:lnTo>
                <a:lnTo>
                  <a:pt x="840" y="1776"/>
                </a:lnTo>
                <a:lnTo>
                  <a:pt x="630" y="1776"/>
                </a:lnTo>
                <a:lnTo>
                  <a:pt x="630" y="1976"/>
                </a:lnTo>
                <a:lnTo>
                  <a:pt x="506" y="2012"/>
                </a:lnTo>
                <a:lnTo>
                  <a:pt x="389" y="1852"/>
                </a:lnTo>
                <a:lnTo>
                  <a:pt x="219" y="1975"/>
                </a:lnTo>
                <a:lnTo>
                  <a:pt x="337" y="2137"/>
                </a:lnTo>
                <a:lnTo>
                  <a:pt x="258" y="2239"/>
                </a:lnTo>
                <a:lnTo>
                  <a:pt x="68" y="2177"/>
                </a:lnTo>
                <a:lnTo>
                  <a:pt x="3" y="2376"/>
                </a:lnTo>
                <a:lnTo>
                  <a:pt x="192" y="2438"/>
                </a:lnTo>
                <a:lnTo>
                  <a:pt x="189" y="2567"/>
                </a:lnTo>
                <a:lnTo>
                  <a:pt x="0" y="2629"/>
                </a:lnTo>
                <a:lnTo>
                  <a:pt x="65" y="2829"/>
                </a:lnTo>
                <a:lnTo>
                  <a:pt x="254" y="2768"/>
                </a:lnTo>
                <a:lnTo>
                  <a:pt x="327" y="2874"/>
                </a:lnTo>
                <a:lnTo>
                  <a:pt x="210" y="3034"/>
                </a:lnTo>
                <a:lnTo>
                  <a:pt x="380" y="3159"/>
                </a:lnTo>
                <a:lnTo>
                  <a:pt x="497" y="2997"/>
                </a:lnTo>
                <a:lnTo>
                  <a:pt x="619" y="3040"/>
                </a:lnTo>
                <a:lnTo>
                  <a:pt x="619" y="3240"/>
                </a:lnTo>
                <a:lnTo>
                  <a:pt x="830" y="3240"/>
                </a:lnTo>
                <a:lnTo>
                  <a:pt x="830" y="3040"/>
                </a:lnTo>
                <a:lnTo>
                  <a:pt x="953" y="3003"/>
                </a:lnTo>
                <a:lnTo>
                  <a:pt x="1069" y="3165"/>
                </a:lnTo>
                <a:lnTo>
                  <a:pt x="1240" y="3041"/>
                </a:lnTo>
                <a:lnTo>
                  <a:pt x="1123" y="2880"/>
                </a:lnTo>
                <a:lnTo>
                  <a:pt x="1201" y="2778"/>
                </a:lnTo>
                <a:lnTo>
                  <a:pt x="1391" y="2840"/>
                </a:lnTo>
                <a:lnTo>
                  <a:pt x="1456" y="2639"/>
                </a:lnTo>
                <a:lnTo>
                  <a:pt x="1266" y="2577"/>
                </a:lnTo>
                <a:lnTo>
                  <a:pt x="1270" y="2450"/>
                </a:lnTo>
                <a:lnTo>
                  <a:pt x="1460" y="2388"/>
                </a:lnTo>
                <a:close/>
                <a:moveTo>
                  <a:pt x="718" y="2679"/>
                </a:moveTo>
                <a:lnTo>
                  <a:pt x="718" y="2679"/>
                </a:lnTo>
                <a:lnTo>
                  <a:pt x="701" y="2678"/>
                </a:lnTo>
                <a:lnTo>
                  <a:pt x="684" y="2676"/>
                </a:lnTo>
                <a:lnTo>
                  <a:pt x="668" y="2672"/>
                </a:lnTo>
                <a:lnTo>
                  <a:pt x="652" y="2666"/>
                </a:lnTo>
                <a:lnTo>
                  <a:pt x="637" y="2658"/>
                </a:lnTo>
                <a:lnTo>
                  <a:pt x="623" y="2650"/>
                </a:lnTo>
                <a:lnTo>
                  <a:pt x="609" y="2640"/>
                </a:lnTo>
                <a:lnTo>
                  <a:pt x="598" y="2630"/>
                </a:lnTo>
                <a:lnTo>
                  <a:pt x="587" y="2617"/>
                </a:lnTo>
                <a:lnTo>
                  <a:pt x="576" y="2604"/>
                </a:lnTo>
                <a:lnTo>
                  <a:pt x="568" y="2590"/>
                </a:lnTo>
                <a:lnTo>
                  <a:pt x="561" y="2575"/>
                </a:lnTo>
                <a:lnTo>
                  <a:pt x="555" y="2559"/>
                </a:lnTo>
                <a:lnTo>
                  <a:pt x="551" y="2543"/>
                </a:lnTo>
                <a:lnTo>
                  <a:pt x="549" y="2526"/>
                </a:lnTo>
                <a:lnTo>
                  <a:pt x="548" y="2508"/>
                </a:lnTo>
                <a:lnTo>
                  <a:pt x="548" y="2508"/>
                </a:lnTo>
                <a:lnTo>
                  <a:pt x="549" y="2491"/>
                </a:lnTo>
                <a:lnTo>
                  <a:pt x="551" y="2474"/>
                </a:lnTo>
                <a:lnTo>
                  <a:pt x="555" y="2458"/>
                </a:lnTo>
                <a:lnTo>
                  <a:pt x="561" y="2441"/>
                </a:lnTo>
                <a:lnTo>
                  <a:pt x="568" y="2427"/>
                </a:lnTo>
                <a:lnTo>
                  <a:pt x="576" y="2413"/>
                </a:lnTo>
                <a:lnTo>
                  <a:pt x="587" y="2399"/>
                </a:lnTo>
                <a:lnTo>
                  <a:pt x="598" y="2388"/>
                </a:lnTo>
                <a:lnTo>
                  <a:pt x="609" y="2376"/>
                </a:lnTo>
                <a:lnTo>
                  <a:pt x="623" y="2366"/>
                </a:lnTo>
                <a:lnTo>
                  <a:pt x="637" y="2358"/>
                </a:lnTo>
                <a:lnTo>
                  <a:pt x="652" y="2351"/>
                </a:lnTo>
                <a:lnTo>
                  <a:pt x="668" y="2345"/>
                </a:lnTo>
                <a:lnTo>
                  <a:pt x="684" y="2340"/>
                </a:lnTo>
                <a:lnTo>
                  <a:pt x="701" y="2338"/>
                </a:lnTo>
                <a:lnTo>
                  <a:pt x="718" y="2337"/>
                </a:lnTo>
                <a:lnTo>
                  <a:pt x="718" y="2337"/>
                </a:lnTo>
                <a:lnTo>
                  <a:pt x="736" y="2338"/>
                </a:lnTo>
                <a:lnTo>
                  <a:pt x="752" y="2340"/>
                </a:lnTo>
                <a:lnTo>
                  <a:pt x="769" y="2345"/>
                </a:lnTo>
                <a:lnTo>
                  <a:pt x="785" y="2351"/>
                </a:lnTo>
                <a:lnTo>
                  <a:pt x="800" y="2358"/>
                </a:lnTo>
                <a:lnTo>
                  <a:pt x="814" y="2366"/>
                </a:lnTo>
                <a:lnTo>
                  <a:pt x="828" y="2376"/>
                </a:lnTo>
                <a:lnTo>
                  <a:pt x="839" y="2388"/>
                </a:lnTo>
                <a:lnTo>
                  <a:pt x="850" y="2399"/>
                </a:lnTo>
                <a:lnTo>
                  <a:pt x="861" y="2413"/>
                </a:lnTo>
                <a:lnTo>
                  <a:pt x="869" y="2427"/>
                </a:lnTo>
                <a:lnTo>
                  <a:pt x="876" y="2441"/>
                </a:lnTo>
                <a:lnTo>
                  <a:pt x="882" y="2458"/>
                </a:lnTo>
                <a:lnTo>
                  <a:pt x="886" y="2474"/>
                </a:lnTo>
                <a:lnTo>
                  <a:pt x="888" y="2491"/>
                </a:lnTo>
                <a:lnTo>
                  <a:pt x="889" y="2508"/>
                </a:lnTo>
                <a:lnTo>
                  <a:pt x="889" y="2508"/>
                </a:lnTo>
                <a:lnTo>
                  <a:pt x="888" y="2526"/>
                </a:lnTo>
                <a:lnTo>
                  <a:pt x="886" y="2543"/>
                </a:lnTo>
                <a:lnTo>
                  <a:pt x="882" y="2559"/>
                </a:lnTo>
                <a:lnTo>
                  <a:pt x="876" y="2575"/>
                </a:lnTo>
                <a:lnTo>
                  <a:pt x="869" y="2590"/>
                </a:lnTo>
                <a:lnTo>
                  <a:pt x="861" y="2604"/>
                </a:lnTo>
                <a:lnTo>
                  <a:pt x="850" y="2617"/>
                </a:lnTo>
                <a:lnTo>
                  <a:pt x="839" y="2630"/>
                </a:lnTo>
                <a:lnTo>
                  <a:pt x="828" y="2640"/>
                </a:lnTo>
                <a:lnTo>
                  <a:pt x="814" y="2650"/>
                </a:lnTo>
                <a:lnTo>
                  <a:pt x="800" y="2658"/>
                </a:lnTo>
                <a:lnTo>
                  <a:pt x="785" y="2666"/>
                </a:lnTo>
                <a:lnTo>
                  <a:pt x="769" y="2672"/>
                </a:lnTo>
                <a:lnTo>
                  <a:pt x="752" y="2676"/>
                </a:lnTo>
                <a:lnTo>
                  <a:pt x="736" y="2678"/>
                </a:lnTo>
                <a:lnTo>
                  <a:pt x="718" y="2679"/>
                </a:lnTo>
                <a:lnTo>
                  <a:pt x="718" y="2679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18288" rIns="0" bIns="18288" rtlCol="0" anchor="ctr" anchorCtr="1">
            <a:normAutofit/>
          </a:bodyPr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de-DE" sz="1400" b="1"/>
          </a:p>
        </p:txBody>
      </p:sp>
      <p:sp>
        <p:nvSpPr>
          <p:cNvPr id="72" name="Freihandform 18" descr="Flussdiagrammsymbol"/>
          <p:cNvSpPr>
            <a:spLocks/>
          </p:cNvSpPr>
          <p:nvPr userDrawn="1"/>
        </p:nvSpPr>
        <p:spPr bwMode="auto">
          <a:xfrm>
            <a:off x="343930" y="2518662"/>
            <a:ext cx="941787" cy="597062"/>
          </a:xfrm>
          <a:custGeom>
            <a:avLst/>
            <a:gdLst/>
            <a:ahLst/>
            <a:cxnLst>
              <a:cxn ang="0">
                <a:pos x="2952" y="1466"/>
              </a:cxn>
              <a:cxn ang="0">
                <a:pos x="2952" y="1102"/>
              </a:cxn>
              <a:cxn ang="0">
                <a:pos x="1727" y="1102"/>
              </a:cxn>
              <a:cxn ang="0">
                <a:pos x="1727" y="822"/>
              </a:cxn>
              <a:cxn ang="0">
                <a:pos x="2270" y="822"/>
              </a:cxn>
              <a:cxn ang="0">
                <a:pos x="2270" y="0"/>
              </a:cxn>
              <a:cxn ang="0">
                <a:pos x="1073" y="0"/>
              </a:cxn>
              <a:cxn ang="0">
                <a:pos x="1073" y="822"/>
              </a:cxn>
              <a:cxn ang="0">
                <a:pos x="1615" y="822"/>
              </a:cxn>
              <a:cxn ang="0">
                <a:pos x="1615" y="1102"/>
              </a:cxn>
              <a:cxn ang="0">
                <a:pos x="392" y="1102"/>
              </a:cxn>
              <a:cxn ang="0">
                <a:pos x="392" y="1466"/>
              </a:cxn>
              <a:cxn ang="0">
                <a:pos x="0" y="1466"/>
              </a:cxn>
              <a:cxn ang="0">
                <a:pos x="0" y="2120"/>
              </a:cxn>
              <a:cxn ang="0">
                <a:pos x="951" y="2120"/>
              </a:cxn>
              <a:cxn ang="0">
                <a:pos x="951" y="1466"/>
              </a:cxn>
              <a:cxn ang="0">
                <a:pos x="504" y="1466"/>
              </a:cxn>
              <a:cxn ang="0">
                <a:pos x="504" y="1214"/>
              </a:cxn>
              <a:cxn ang="0">
                <a:pos x="1615" y="1214"/>
              </a:cxn>
              <a:cxn ang="0">
                <a:pos x="1615" y="1466"/>
              </a:cxn>
              <a:cxn ang="0">
                <a:pos x="1196" y="1466"/>
              </a:cxn>
              <a:cxn ang="0">
                <a:pos x="1196" y="2120"/>
              </a:cxn>
              <a:cxn ang="0">
                <a:pos x="2147" y="2120"/>
              </a:cxn>
              <a:cxn ang="0">
                <a:pos x="2147" y="1466"/>
              </a:cxn>
              <a:cxn ang="0">
                <a:pos x="1727" y="1466"/>
              </a:cxn>
              <a:cxn ang="0">
                <a:pos x="1727" y="1214"/>
              </a:cxn>
              <a:cxn ang="0">
                <a:pos x="2840" y="1214"/>
              </a:cxn>
              <a:cxn ang="0">
                <a:pos x="2840" y="1466"/>
              </a:cxn>
              <a:cxn ang="0">
                <a:pos x="2393" y="1466"/>
              </a:cxn>
              <a:cxn ang="0">
                <a:pos x="2393" y="2120"/>
              </a:cxn>
              <a:cxn ang="0">
                <a:pos x="3344" y="2120"/>
              </a:cxn>
              <a:cxn ang="0">
                <a:pos x="3344" y="1466"/>
              </a:cxn>
              <a:cxn ang="0">
                <a:pos x="2952" y="1466"/>
              </a:cxn>
            </a:cxnLst>
            <a:rect l="0" t="0" r="r" b="b"/>
            <a:pathLst>
              <a:path w="3344" h="2120">
                <a:moveTo>
                  <a:pt x="2952" y="1466"/>
                </a:moveTo>
                <a:lnTo>
                  <a:pt x="2952" y="1102"/>
                </a:lnTo>
                <a:lnTo>
                  <a:pt x="1727" y="1102"/>
                </a:lnTo>
                <a:lnTo>
                  <a:pt x="1727" y="822"/>
                </a:lnTo>
                <a:lnTo>
                  <a:pt x="2270" y="822"/>
                </a:lnTo>
                <a:lnTo>
                  <a:pt x="2270" y="0"/>
                </a:lnTo>
                <a:lnTo>
                  <a:pt x="1073" y="0"/>
                </a:lnTo>
                <a:lnTo>
                  <a:pt x="1073" y="822"/>
                </a:lnTo>
                <a:lnTo>
                  <a:pt x="1615" y="822"/>
                </a:lnTo>
                <a:lnTo>
                  <a:pt x="1615" y="1102"/>
                </a:lnTo>
                <a:lnTo>
                  <a:pt x="392" y="1102"/>
                </a:lnTo>
                <a:lnTo>
                  <a:pt x="392" y="1466"/>
                </a:lnTo>
                <a:lnTo>
                  <a:pt x="0" y="1466"/>
                </a:lnTo>
                <a:lnTo>
                  <a:pt x="0" y="2120"/>
                </a:lnTo>
                <a:lnTo>
                  <a:pt x="951" y="2120"/>
                </a:lnTo>
                <a:lnTo>
                  <a:pt x="951" y="1466"/>
                </a:lnTo>
                <a:lnTo>
                  <a:pt x="504" y="1466"/>
                </a:lnTo>
                <a:lnTo>
                  <a:pt x="504" y="1214"/>
                </a:lnTo>
                <a:lnTo>
                  <a:pt x="1615" y="1214"/>
                </a:lnTo>
                <a:lnTo>
                  <a:pt x="1615" y="1466"/>
                </a:lnTo>
                <a:lnTo>
                  <a:pt x="1196" y="1466"/>
                </a:lnTo>
                <a:lnTo>
                  <a:pt x="1196" y="2120"/>
                </a:lnTo>
                <a:lnTo>
                  <a:pt x="2147" y="2120"/>
                </a:lnTo>
                <a:lnTo>
                  <a:pt x="2147" y="1466"/>
                </a:lnTo>
                <a:lnTo>
                  <a:pt x="1727" y="1466"/>
                </a:lnTo>
                <a:lnTo>
                  <a:pt x="1727" y="1214"/>
                </a:lnTo>
                <a:lnTo>
                  <a:pt x="2840" y="1214"/>
                </a:lnTo>
                <a:lnTo>
                  <a:pt x="2840" y="1466"/>
                </a:lnTo>
                <a:lnTo>
                  <a:pt x="2393" y="1466"/>
                </a:lnTo>
                <a:lnTo>
                  <a:pt x="2393" y="2120"/>
                </a:lnTo>
                <a:lnTo>
                  <a:pt x="3344" y="2120"/>
                </a:lnTo>
                <a:lnTo>
                  <a:pt x="3344" y="1466"/>
                </a:lnTo>
                <a:lnTo>
                  <a:pt x="2952" y="1466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18288" rIns="0" bIns="18288" rtlCol="0" anchor="ctr" anchorCtr="1">
            <a:normAutofit/>
          </a:bodyPr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de-DE" sz="1400" b="1"/>
          </a:p>
        </p:txBody>
      </p:sp>
    </p:spTree>
    <p:extLst>
      <p:ext uri="{BB962C8B-B14F-4D97-AF65-F5344CB8AC3E}">
        <p14:creationId xmlns:p14="http://schemas.microsoft.com/office/powerpoint/2010/main" val="2545747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E27CB52-5FCD-F146-AE98-5D36C008A7D9}"/>
              </a:ext>
            </a:extLst>
          </p:cNvPr>
          <p:cNvGrpSpPr/>
          <p:nvPr userDrawn="1"/>
        </p:nvGrpSpPr>
        <p:grpSpPr>
          <a:xfrm>
            <a:off x="914401" y="381000"/>
            <a:ext cx="10286999" cy="5898494"/>
            <a:chOff x="914401" y="381000"/>
            <a:chExt cx="10286999" cy="5898494"/>
          </a:xfrm>
        </p:grpSpPr>
        <p:sp>
          <p:nvSpPr>
            <p:cNvPr id="6" name="Freihandform 5">
              <a:extLst>
                <a:ext uri="{FF2B5EF4-FFF2-40B4-BE49-F238E27FC236}">
                  <a16:creationId xmlns:a16="http://schemas.microsoft.com/office/drawing/2014/main" id="{B2F99DF6-A203-9D44-9A6A-0AC1A58A2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9656" y="381000"/>
              <a:ext cx="1421744" cy="1322185"/>
            </a:xfrm>
            <a:custGeom>
              <a:avLst/>
              <a:gdLst/>
              <a:ahLst/>
              <a:cxnLst>
                <a:cxn ang="0">
                  <a:pos x="15" y="6537"/>
                </a:cxn>
                <a:cxn ang="0">
                  <a:pos x="210" y="6543"/>
                </a:cxn>
                <a:cxn ang="0">
                  <a:pos x="464" y="6570"/>
                </a:cxn>
                <a:cxn ang="0">
                  <a:pos x="712" y="6615"/>
                </a:cxn>
                <a:cxn ang="0">
                  <a:pos x="952" y="6679"/>
                </a:cxn>
                <a:cxn ang="0">
                  <a:pos x="1180" y="6762"/>
                </a:cxn>
                <a:cxn ang="0">
                  <a:pos x="1400" y="6860"/>
                </a:cxn>
                <a:cxn ang="0">
                  <a:pos x="1605" y="6973"/>
                </a:cxn>
                <a:cxn ang="0">
                  <a:pos x="1797" y="7100"/>
                </a:cxn>
                <a:cxn ang="0">
                  <a:pos x="1972" y="7240"/>
                </a:cxn>
                <a:cxn ang="0">
                  <a:pos x="2131" y="7392"/>
                </a:cxn>
                <a:cxn ang="0">
                  <a:pos x="2270" y="7553"/>
                </a:cxn>
                <a:cxn ang="0">
                  <a:pos x="2388" y="7725"/>
                </a:cxn>
                <a:cxn ang="0">
                  <a:pos x="2485" y="7903"/>
                </a:cxn>
                <a:cxn ang="0">
                  <a:pos x="2558" y="8089"/>
                </a:cxn>
                <a:cxn ang="0">
                  <a:pos x="2607" y="8280"/>
                </a:cxn>
                <a:cxn ang="0">
                  <a:pos x="2629" y="8477"/>
                </a:cxn>
                <a:cxn ang="0">
                  <a:pos x="9167" y="8416"/>
                </a:cxn>
                <a:cxn ang="0">
                  <a:pos x="9149" y="7979"/>
                </a:cxn>
                <a:cxn ang="0">
                  <a:pos x="9106" y="7548"/>
                </a:cxn>
                <a:cxn ang="0">
                  <a:pos x="9042" y="7124"/>
                </a:cxn>
                <a:cxn ang="0">
                  <a:pos x="8957" y="6706"/>
                </a:cxn>
                <a:cxn ang="0">
                  <a:pos x="8848" y="6296"/>
                </a:cxn>
                <a:cxn ang="0">
                  <a:pos x="8720" y="5894"/>
                </a:cxn>
                <a:cxn ang="0">
                  <a:pos x="8570" y="5500"/>
                </a:cxn>
                <a:cxn ang="0">
                  <a:pos x="8401" y="5115"/>
                </a:cxn>
                <a:cxn ang="0">
                  <a:pos x="8212" y="4740"/>
                </a:cxn>
                <a:cxn ang="0">
                  <a:pos x="8005" y="4374"/>
                </a:cxn>
                <a:cxn ang="0">
                  <a:pos x="7780" y="4020"/>
                </a:cxn>
                <a:cxn ang="0">
                  <a:pos x="7538" y="3677"/>
                </a:cxn>
                <a:cxn ang="0">
                  <a:pos x="7278" y="3347"/>
                </a:cxn>
                <a:cxn ang="0">
                  <a:pos x="7001" y="3026"/>
                </a:cxn>
                <a:cxn ang="0">
                  <a:pos x="6710" y="2721"/>
                </a:cxn>
                <a:cxn ang="0">
                  <a:pos x="6403" y="2427"/>
                </a:cxn>
                <a:cxn ang="0">
                  <a:pos x="6082" y="2150"/>
                </a:cxn>
                <a:cxn ang="0">
                  <a:pos x="5746" y="1884"/>
                </a:cxn>
                <a:cxn ang="0">
                  <a:pos x="5397" y="1635"/>
                </a:cxn>
                <a:cxn ang="0">
                  <a:pos x="5035" y="1401"/>
                </a:cxn>
                <a:cxn ang="0">
                  <a:pos x="4661" y="1183"/>
                </a:cxn>
                <a:cxn ang="0">
                  <a:pos x="4274" y="982"/>
                </a:cxn>
                <a:cxn ang="0">
                  <a:pos x="3878" y="798"/>
                </a:cxn>
                <a:cxn ang="0">
                  <a:pos x="3470" y="631"/>
                </a:cxn>
                <a:cxn ang="0">
                  <a:pos x="3052" y="482"/>
                </a:cxn>
                <a:cxn ang="0">
                  <a:pos x="2626" y="353"/>
                </a:cxn>
                <a:cxn ang="0">
                  <a:pos x="2189" y="244"/>
                </a:cxn>
                <a:cxn ang="0">
                  <a:pos x="1745" y="153"/>
                </a:cxn>
                <a:cxn ang="0">
                  <a:pos x="1294" y="82"/>
                </a:cxn>
                <a:cxn ang="0">
                  <a:pos x="834" y="34"/>
                </a:cxn>
                <a:cxn ang="0">
                  <a:pos x="369" y="6"/>
                </a:cxn>
                <a:cxn ang="0">
                  <a:pos x="15" y="0"/>
                </a:cxn>
              </a:cxnLst>
              <a:rect l="0" t="0" r="r" b="b"/>
              <a:pathLst>
                <a:path w="9167" h="8526">
                  <a:moveTo>
                    <a:pt x="15" y="0"/>
                  </a:moveTo>
                  <a:lnTo>
                    <a:pt x="0" y="0"/>
                  </a:lnTo>
                  <a:lnTo>
                    <a:pt x="0" y="6537"/>
                  </a:lnTo>
                  <a:lnTo>
                    <a:pt x="15" y="6537"/>
                  </a:lnTo>
                  <a:lnTo>
                    <a:pt x="15" y="6537"/>
                  </a:lnTo>
                  <a:lnTo>
                    <a:pt x="81" y="6538"/>
                  </a:lnTo>
                  <a:lnTo>
                    <a:pt x="146" y="6540"/>
                  </a:lnTo>
                  <a:lnTo>
                    <a:pt x="210" y="6543"/>
                  </a:lnTo>
                  <a:lnTo>
                    <a:pt x="274" y="6548"/>
                  </a:lnTo>
                  <a:lnTo>
                    <a:pt x="338" y="6554"/>
                  </a:lnTo>
                  <a:lnTo>
                    <a:pt x="401" y="6561"/>
                  </a:lnTo>
                  <a:lnTo>
                    <a:pt x="464" y="6570"/>
                  </a:lnTo>
                  <a:lnTo>
                    <a:pt x="526" y="6579"/>
                  </a:lnTo>
                  <a:lnTo>
                    <a:pt x="589" y="6590"/>
                  </a:lnTo>
                  <a:lnTo>
                    <a:pt x="651" y="6602"/>
                  </a:lnTo>
                  <a:lnTo>
                    <a:pt x="712" y="6615"/>
                  </a:lnTo>
                  <a:lnTo>
                    <a:pt x="772" y="6629"/>
                  </a:lnTo>
                  <a:lnTo>
                    <a:pt x="833" y="6645"/>
                  </a:lnTo>
                  <a:lnTo>
                    <a:pt x="892" y="6662"/>
                  </a:lnTo>
                  <a:lnTo>
                    <a:pt x="952" y="6679"/>
                  </a:lnTo>
                  <a:lnTo>
                    <a:pt x="1010" y="6699"/>
                  </a:lnTo>
                  <a:lnTo>
                    <a:pt x="1067" y="6718"/>
                  </a:lnTo>
                  <a:lnTo>
                    <a:pt x="1124" y="6740"/>
                  </a:lnTo>
                  <a:lnTo>
                    <a:pt x="1180" y="6762"/>
                  </a:lnTo>
                  <a:lnTo>
                    <a:pt x="1236" y="6785"/>
                  </a:lnTo>
                  <a:lnTo>
                    <a:pt x="1291" y="6809"/>
                  </a:lnTo>
                  <a:lnTo>
                    <a:pt x="1346" y="6834"/>
                  </a:lnTo>
                  <a:lnTo>
                    <a:pt x="1400" y="6860"/>
                  </a:lnTo>
                  <a:lnTo>
                    <a:pt x="1453" y="6886"/>
                  </a:lnTo>
                  <a:lnTo>
                    <a:pt x="1504" y="6915"/>
                  </a:lnTo>
                  <a:lnTo>
                    <a:pt x="1555" y="6944"/>
                  </a:lnTo>
                  <a:lnTo>
                    <a:pt x="1605" y="6973"/>
                  </a:lnTo>
                  <a:lnTo>
                    <a:pt x="1655" y="7003"/>
                  </a:lnTo>
                  <a:lnTo>
                    <a:pt x="1703" y="7035"/>
                  </a:lnTo>
                  <a:lnTo>
                    <a:pt x="1750" y="7067"/>
                  </a:lnTo>
                  <a:lnTo>
                    <a:pt x="1797" y="7100"/>
                  </a:lnTo>
                  <a:lnTo>
                    <a:pt x="1842" y="7133"/>
                  </a:lnTo>
                  <a:lnTo>
                    <a:pt x="1886" y="7169"/>
                  </a:lnTo>
                  <a:lnTo>
                    <a:pt x="1929" y="7204"/>
                  </a:lnTo>
                  <a:lnTo>
                    <a:pt x="1972" y="7240"/>
                  </a:lnTo>
                  <a:lnTo>
                    <a:pt x="2013" y="7276"/>
                  </a:lnTo>
                  <a:lnTo>
                    <a:pt x="2054" y="7314"/>
                  </a:lnTo>
                  <a:lnTo>
                    <a:pt x="2093" y="7353"/>
                  </a:lnTo>
                  <a:lnTo>
                    <a:pt x="2131" y="7392"/>
                  </a:lnTo>
                  <a:lnTo>
                    <a:pt x="2167" y="7431"/>
                  </a:lnTo>
                  <a:lnTo>
                    <a:pt x="2203" y="7471"/>
                  </a:lnTo>
                  <a:lnTo>
                    <a:pt x="2237" y="7512"/>
                  </a:lnTo>
                  <a:lnTo>
                    <a:pt x="2270" y="7553"/>
                  </a:lnTo>
                  <a:lnTo>
                    <a:pt x="2301" y="7595"/>
                  </a:lnTo>
                  <a:lnTo>
                    <a:pt x="2332" y="7638"/>
                  </a:lnTo>
                  <a:lnTo>
                    <a:pt x="2360" y="7680"/>
                  </a:lnTo>
                  <a:lnTo>
                    <a:pt x="2388" y="7725"/>
                  </a:lnTo>
                  <a:lnTo>
                    <a:pt x="2415" y="7768"/>
                  </a:lnTo>
                  <a:lnTo>
                    <a:pt x="2439" y="7813"/>
                  </a:lnTo>
                  <a:lnTo>
                    <a:pt x="2463" y="7857"/>
                  </a:lnTo>
                  <a:lnTo>
                    <a:pt x="2485" y="7903"/>
                  </a:lnTo>
                  <a:lnTo>
                    <a:pt x="2506" y="7949"/>
                  </a:lnTo>
                  <a:lnTo>
                    <a:pt x="2525" y="7995"/>
                  </a:lnTo>
                  <a:lnTo>
                    <a:pt x="2542" y="8042"/>
                  </a:lnTo>
                  <a:lnTo>
                    <a:pt x="2558" y="8089"/>
                  </a:lnTo>
                  <a:lnTo>
                    <a:pt x="2573" y="8136"/>
                  </a:lnTo>
                  <a:lnTo>
                    <a:pt x="2586" y="8184"/>
                  </a:lnTo>
                  <a:lnTo>
                    <a:pt x="2597" y="8232"/>
                  </a:lnTo>
                  <a:lnTo>
                    <a:pt x="2607" y="8280"/>
                  </a:lnTo>
                  <a:lnTo>
                    <a:pt x="2615" y="8329"/>
                  </a:lnTo>
                  <a:lnTo>
                    <a:pt x="2621" y="8379"/>
                  </a:lnTo>
                  <a:lnTo>
                    <a:pt x="2626" y="8428"/>
                  </a:lnTo>
                  <a:lnTo>
                    <a:pt x="2629" y="8477"/>
                  </a:lnTo>
                  <a:lnTo>
                    <a:pt x="2630" y="8526"/>
                  </a:lnTo>
                  <a:lnTo>
                    <a:pt x="9167" y="8526"/>
                  </a:lnTo>
                  <a:lnTo>
                    <a:pt x="9167" y="8526"/>
                  </a:lnTo>
                  <a:lnTo>
                    <a:pt x="9167" y="8416"/>
                  </a:lnTo>
                  <a:lnTo>
                    <a:pt x="9165" y="8306"/>
                  </a:lnTo>
                  <a:lnTo>
                    <a:pt x="9160" y="8197"/>
                  </a:lnTo>
                  <a:lnTo>
                    <a:pt x="9156" y="8088"/>
                  </a:lnTo>
                  <a:lnTo>
                    <a:pt x="9149" y="7979"/>
                  </a:lnTo>
                  <a:lnTo>
                    <a:pt x="9141" y="7871"/>
                  </a:lnTo>
                  <a:lnTo>
                    <a:pt x="9130" y="7763"/>
                  </a:lnTo>
                  <a:lnTo>
                    <a:pt x="9119" y="7656"/>
                  </a:lnTo>
                  <a:lnTo>
                    <a:pt x="9106" y="7548"/>
                  </a:lnTo>
                  <a:lnTo>
                    <a:pt x="9093" y="7442"/>
                  </a:lnTo>
                  <a:lnTo>
                    <a:pt x="9078" y="7336"/>
                  </a:lnTo>
                  <a:lnTo>
                    <a:pt x="9061" y="7229"/>
                  </a:lnTo>
                  <a:lnTo>
                    <a:pt x="9042" y="7124"/>
                  </a:lnTo>
                  <a:lnTo>
                    <a:pt x="9023" y="7019"/>
                  </a:lnTo>
                  <a:lnTo>
                    <a:pt x="9002" y="6914"/>
                  </a:lnTo>
                  <a:lnTo>
                    <a:pt x="8979" y="6810"/>
                  </a:lnTo>
                  <a:lnTo>
                    <a:pt x="8957" y="6706"/>
                  </a:lnTo>
                  <a:lnTo>
                    <a:pt x="8931" y="6603"/>
                  </a:lnTo>
                  <a:lnTo>
                    <a:pt x="8905" y="6500"/>
                  </a:lnTo>
                  <a:lnTo>
                    <a:pt x="8878" y="6398"/>
                  </a:lnTo>
                  <a:lnTo>
                    <a:pt x="8848" y="6296"/>
                  </a:lnTo>
                  <a:lnTo>
                    <a:pt x="8818" y="6195"/>
                  </a:lnTo>
                  <a:lnTo>
                    <a:pt x="8786" y="6094"/>
                  </a:lnTo>
                  <a:lnTo>
                    <a:pt x="8753" y="5993"/>
                  </a:lnTo>
                  <a:lnTo>
                    <a:pt x="8720" y="5894"/>
                  </a:lnTo>
                  <a:lnTo>
                    <a:pt x="8684" y="5795"/>
                  </a:lnTo>
                  <a:lnTo>
                    <a:pt x="8647" y="5695"/>
                  </a:lnTo>
                  <a:lnTo>
                    <a:pt x="8609" y="5598"/>
                  </a:lnTo>
                  <a:lnTo>
                    <a:pt x="8570" y="5500"/>
                  </a:lnTo>
                  <a:lnTo>
                    <a:pt x="8530" y="5402"/>
                  </a:lnTo>
                  <a:lnTo>
                    <a:pt x="8488" y="5306"/>
                  </a:lnTo>
                  <a:lnTo>
                    <a:pt x="8446" y="5210"/>
                  </a:lnTo>
                  <a:lnTo>
                    <a:pt x="8401" y="5115"/>
                  </a:lnTo>
                  <a:lnTo>
                    <a:pt x="8355" y="5020"/>
                  </a:lnTo>
                  <a:lnTo>
                    <a:pt x="8309" y="4927"/>
                  </a:lnTo>
                  <a:lnTo>
                    <a:pt x="8261" y="4833"/>
                  </a:lnTo>
                  <a:lnTo>
                    <a:pt x="8212" y="4740"/>
                  </a:lnTo>
                  <a:lnTo>
                    <a:pt x="8162" y="4648"/>
                  </a:lnTo>
                  <a:lnTo>
                    <a:pt x="8112" y="4556"/>
                  </a:lnTo>
                  <a:lnTo>
                    <a:pt x="8059" y="4465"/>
                  </a:lnTo>
                  <a:lnTo>
                    <a:pt x="8005" y="4374"/>
                  </a:lnTo>
                  <a:lnTo>
                    <a:pt x="7950" y="4285"/>
                  </a:lnTo>
                  <a:lnTo>
                    <a:pt x="7896" y="4196"/>
                  </a:lnTo>
                  <a:lnTo>
                    <a:pt x="7838" y="4108"/>
                  </a:lnTo>
                  <a:lnTo>
                    <a:pt x="7780" y="4020"/>
                  </a:lnTo>
                  <a:lnTo>
                    <a:pt x="7721" y="3934"/>
                  </a:lnTo>
                  <a:lnTo>
                    <a:pt x="7661" y="3847"/>
                  </a:lnTo>
                  <a:lnTo>
                    <a:pt x="7599" y="3762"/>
                  </a:lnTo>
                  <a:lnTo>
                    <a:pt x="7538" y="3677"/>
                  </a:lnTo>
                  <a:lnTo>
                    <a:pt x="7474" y="3594"/>
                  </a:lnTo>
                  <a:lnTo>
                    <a:pt x="7410" y="3510"/>
                  </a:lnTo>
                  <a:lnTo>
                    <a:pt x="7344" y="3428"/>
                  </a:lnTo>
                  <a:lnTo>
                    <a:pt x="7278" y="3347"/>
                  </a:lnTo>
                  <a:lnTo>
                    <a:pt x="7211" y="3265"/>
                  </a:lnTo>
                  <a:lnTo>
                    <a:pt x="7142" y="3185"/>
                  </a:lnTo>
                  <a:lnTo>
                    <a:pt x="7072" y="3105"/>
                  </a:lnTo>
                  <a:lnTo>
                    <a:pt x="7001" y="3026"/>
                  </a:lnTo>
                  <a:lnTo>
                    <a:pt x="6931" y="2949"/>
                  </a:lnTo>
                  <a:lnTo>
                    <a:pt x="6859" y="2872"/>
                  </a:lnTo>
                  <a:lnTo>
                    <a:pt x="6784" y="2797"/>
                  </a:lnTo>
                  <a:lnTo>
                    <a:pt x="6710" y="2721"/>
                  </a:lnTo>
                  <a:lnTo>
                    <a:pt x="6634" y="2646"/>
                  </a:lnTo>
                  <a:lnTo>
                    <a:pt x="6559" y="2573"/>
                  </a:lnTo>
                  <a:lnTo>
                    <a:pt x="6481" y="2499"/>
                  </a:lnTo>
                  <a:lnTo>
                    <a:pt x="6403" y="2427"/>
                  </a:lnTo>
                  <a:lnTo>
                    <a:pt x="6325" y="2356"/>
                  </a:lnTo>
                  <a:lnTo>
                    <a:pt x="6245" y="2287"/>
                  </a:lnTo>
                  <a:lnTo>
                    <a:pt x="6163" y="2217"/>
                  </a:lnTo>
                  <a:lnTo>
                    <a:pt x="6082" y="2150"/>
                  </a:lnTo>
                  <a:lnTo>
                    <a:pt x="5999" y="2081"/>
                  </a:lnTo>
                  <a:lnTo>
                    <a:pt x="5915" y="2015"/>
                  </a:lnTo>
                  <a:lnTo>
                    <a:pt x="5832" y="1949"/>
                  </a:lnTo>
                  <a:lnTo>
                    <a:pt x="5746" y="1884"/>
                  </a:lnTo>
                  <a:lnTo>
                    <a:pt x="5660" y="1820"/>
                  </a:lnTo>
                  <a:lnTo>
                    <a:pt x="5573" y="1757"/>
                  </a:lnTo>
                  <a:lnTo>
                    <a:pt x="5485" y="1696"/>
                  </a:lnTo>
                  <a:lnTo>
                    <a:pt x="5397" y="1635"/>
                  </a:lnTo>
                  <a:lnTo>
                    <a:pt x="5308" y="1574"/>
                  </a:lnTo>
                  <a:lnTo>
                    <a:pt x="5218" y="1516"/>
                  </a:lnTo>
                  <a:lnTo>
                    <a:pt x="5126" y="1458"/>
                  </a:lnTo>
                  <a:lnTo>
                    <a:pt x="5035" y="1401"/>
                  </a:lnTo>
                  <a:lnTo>
                    <a:pt x="4942" y="1345"/>
                  </a:lnTo>
                  <a:lnTo>
                    <a:pt x="4850" y="1290"/>
                  </a:lnTo>
                  <a:lnTo>
                    <a:pt x="4756" y="1236"/>
                  </a:lnTo>
                  <a:lnTo>
                    <a:pt x="4661" y="1183"/>
                  </a:lnTo>
                  <a:lnTo>
                    <a:pt x="4565" y="1131"/>
                  </a:lnTo>
                  <a:lnTo>
                    <a:pt x="4469" y="1080"/>
                  </a:lnTo>
                  <a:lnTo>
                    <a:pt x="4373" y="1030"/>
                  </a:lnTo>
                  <a:lnTo>
                    <a:pt x="4274" y="982"/>
                  </a:lnTo>
                  <a:lnTo>
                    <a:pt x="4176" y="934"/>
                  </a:lnTo>
                  <a:lnTo>
                    <a:pt x="4078" y="887"/>
                  </a:lnTo>
                  <a:lnTo>
                    <a:pt x="3978" y="842"/>
                  </a:lnTo>
                  <a:lnTo>
                    <a:pt x="3878" y="798"/>
                  </a:lnTo>
                  <a:lnTo>
                    <a:pt x="3777" y="755"/>
                  </a:lnTo>
                  <a:lnTo>
                    <a:pt x="3675" y="712"/>
                  </a:lnTo>
                  <a:lnTo>
                    <a:pt x="3572" y="671"/>
                  </a:lnTo>
                  <a:lnTo>
                    <a:pt x="3470" y="631"/>
                  </a:lnTo>
                  <a:lnTo>
                    <a:pt x="3367" y="592"/>
                  </a:lnTo>
                  <a:lnTo>
                    <a:pt x="3263" y="555"/>
                  </a:lnTo>
                  <a:lnTo>
                    <a:pt x="3157" y="518"/>
                  </a:lnTo>
                  <a:lnTo>
                    <a:pt x="3052" y="482"/>
                  </a:lnTo>
                  <a:lnTo>
                    <a:pt x="2946" y="448"/>
                  </a:lnTo>
                  <a:lnTo>
                    <a:pt x="2839" y="416"/>
                  </a:lnTo>
                  <a:lnTo>
                    <a:pt x="2733" y="384"/>
                  </a:lnTo>
                  <a:lnTo>
                    <a:pt x="2626" y="353"/>
                  </a:lnTo>
                  <a:lnTo>
                    <a:pt x="2517" y="324"/>
                  </a:lnTo>
                  <a:lnTo>
                    <a:pt x="2408" y="296"/>
                  </a:lnTo>
                  <a:lnTo>
                    <a:pt x="2299" y="269"/>
                  </a:lnTo>
                  <a:lnTo>
                    <a:pt x="2189" y="244"/>
                  </a:lnTo>
                  <a:lnTo>
                    <a:pt x="2079" y="218"/>
                  </a:lnTo>
                  <a:lnTo>
                    <a:pt x="1968" y="196"/>
                  </a:lnTo>
                  <a:lnTo>
                    <a:pt x="1857" y="174"/>
                  </a:lnTo>
                  <a:lnTo>
                    <a:pt x="1745" y="153"/>
                  </a:lnTo>
                  <a:lnTo>
                    <a:pt x="1633" y="134"/>
                  </a:lnTo>
                  <a:lnTo>
                    <a:pt x="1520" y="115"/>
                  </a:lnTo>
                  <a:lnTo>
                    <a:pt x="1407" y="98"/>
                  </a:lnTo>
                  <a:lnTo>
                    <a:pt x="1294" y="82"/>
                  </a:lnTo>
                  <a:lnTo>
                    <a:pt x="1179" y="69"/>
                  </a:lnTo>
                  <a:lnTo>
                    <a:pt x="1065" y="56"/>
                  </a:lnTo>
                  <a:lnTo>
                    <a:pt x="949" y="45"/>
                  </a:lnTo>
                  <a:lnTo>
                    <a:pt x="834" y="34"/>
                  </a:lnTo>
                  <a:lnTo>
                    <a:pt x="719" y="25"/>
                  </a:lnTo>
                  <a:lnTo>
                    <a:pt x="602" y="17"/>
                  </a:lnTo>
                  <a:lnTo>
                    <a:pt x="485" y="11"/>
                  </a:lnTo>
                  <a:lnTo>
                    <a:pt x="369" y="6"/>
                  </a:lnTo>
                  <a:lnTo>
                    <a:pt x="251" y="2"/>
                  </a:lnTo>
                  <a:lnTo>
                    <a:pt x="133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DC63F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8BA5C25D-8B04-E449-8398-ED746F8F1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1157" y="381000"/>
              <a:ext cx="3200400" cy="101373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8" name="Rechteck 6">
              <a:extLst>
                <a:ext uri="{FF2B5EF4-FFF2-40B4-BE49-F238E27FC236}">
                  <a16:creationId xmlns:a16="http://schemas.microsoft.com/office/drawing/2014/main" id="{04B6911B-F297-B44C-8316-87E47393E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381000"/>
              <a:ext cx="3200400" cy="1013737"/>
            </a:xfrm>
            <a:prstGeom prst="rect">
              <a:avLst/>
            </a:prstGeom>
            <a:solidFill>
              <a:srgbClr val="034EA8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9" name="Freihandform 5">
              <a:extLst>
                <a:ext uri="{FF2B5EF4-FFF2-40B4-BE49-F238E27FC236}">
                  <a16:creationId xmlns:a16="http://schemas.microsoft.com/office/drawing/2014/main" id="{0D5C4F43-367C-5343-8A38-57B3BAAE4B9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9779656" y="1700886"/>
              <a:ext cx="1421744" cy="1322185"/>
            </a:xfrm>
            <a:custGeom>
              <a:avLst/>
              <a:gdLst/>
              <a:ahLst/>
              <a:cxnLst>
                <a:cxn ang="0">
                  <a:pos x="15" y="6537"/>
                </a:cxn>
                <a:cxn ang="0">
                  <a:pos x="210" y="6543"/>
                </a:cxn>
                <a:cxn ang="0">
                  <a:pos x="464" y="6570"/>
                </a:cxn>
                <a:cxn ang="0">
                  <a:pos x="712" y="6615"/>
                </a:cxn>
                <a:cxn ang="0">
                  <a:pos x="952" y="6679"/>
                </a:cxn>
                <a:cxn ang="0">
                  <a:pos x="1180" y="6762"/>
                </a:cxn>
                <a:cxn ang="0">
                  <a:pos x="1400" y="6860"/>
                </a:cxn>
                <a:cxn ang="0">
                  <a:pos x="1605" y="6973"/>
                </a:cxn>
                <a:cxn ang="0">
                  <a:pos x="1797" y="7100"/>
                </a:cxn>
                <a:cxn ang="0">
                  <a:pos x="1972" y="7240"/>
                </a:cxn>
                <a:cxn ang="0">
                  <a:pos x="2131" y="7392"/>
                </a:cxn>
                <a:cxn ang="0">
                  <a:pos x="2270" y="7553"/>
                </a:cxn>
                <a:cxn ang="0">
                  <a:pos x="2388" y="7725"/>
                </a:cxn>
                <a:cxn ang="0">
                  <a:pos x="2485" y="7903"/>
                </a:cxn>
                <a:cxn ang="0">
                  <a:pos x="2558" y="8089"/>
                </a:cxn>
                <a:cxn ang="0">
                  <a:pos x="2607" y="8280"/>
                </a:cxn>
                <a:cxn ang="0">
                  <a:pos x="2629" y="8477"/>
                </a:cxn>
                <a:cxn ang="0">
                  <a:pos x="9167" y="8416"/>
                </a:cxn>
                <a:cxn ang="0">
                  <a:pos x="9149" y="7979"/>
                </a:cxn>
                <a:cxn ang="0">
                  <a:pos x="9106" y="7548"/>
                </a:cxn>
                <a:cxn ang="0">
                  <a:pos x="9042" y="7124"/>
                </a:cxn>
                <a:cxn ang="0">
                  <a:pos x="8957" y="6706"/>
                </a:cxn>
                <a:cxn ang="0">
                  <a:pos x="8848" y="6296"/>
                </a:cxn>
                <a:cxn ang="0">
                  <a:pos x="8720" y="5894"/>
                </a:cxn>
                <a:cxn ang="0">
                  <a:pos x="8570" y="5500"/>
                </a:cxn>
                <a:cxn ang="0">
                  <a:pos x="8401" y="5115"/>
                </a:cxn>
                <a:cxn ang="0">
                  <a:pos x="8212" y="4740"/>
                </a:cxn>
                <a:cxn ang="0">
                  <a:pos x="8005" y="4374"/>
                </a:cxn>
                <a:cxn ang="0">
                  <a:pos x="7780" y="4020"/>
                </a:cxn>
                <a:cxn ang="0">
                  <a:pos x="7538" y="3677"/>
                </a:cxn>
                <a:cxn ang="0">
                  <a:pos x="7278" y="3347"/>
                </a:cxn>
                <a:cxn ang="0">
                  <a:pos x="7001" y="3026"/>
                </a:cxn>
                <a:cxn ang="0">
                  <a:pos x="6710" y="2721"/>
                </a:cxn>
                <a:cxn ang="0">
                  <a:pos x="6403" y="2427"/>
                </a:cxn>
                <a:cxn ang="0">
                  <a:pos x="6082" y="2150"/>
                </a:cxn>
                <a:cxn ang="0">
                  <a:pos x="5746" y="1884"/>
                </a:cxn>
                <a:cxn ang="0">
                  <a:pos x="5397" y="1635"/>
                </a:cxn>
                <a:cxn ang="0">
                  <a:pos x="5035" y="1401"/>
                </a:cxn>
                <a:cxn ang="0">
                  <a:pos x="4661" y="1183"/>
                </a:cxn>
                <a:cxn ang="0">
                  <a:pos x="4274" y="982"/>
                </a:cxn>
                <a:cxn ang="0">
                  <a:pos x="3878" y="798"/>
                </a:cxn>
                <a:cxn ang="0">
                  <a:pos x="3470" y="631"/>
                </a:cxn>
                <a:cxn ang="0">
                  <a:pos x="3052" y="482"/>
                </a:cxn>
                <a:cxn ang="0">
                  <a:pos x="2626" y="353"/>
                </a:cxn>
                <a:cxn ang="0">
                  <a:pos x="2189" y="244"/>
                </a:cxn>
                <a:cxn ang="0">
                  <a:pos x="1745" y="153"/>
                </a:cxn>
                <a:cxn ang="0">
                  <a:pos x="1294" y="82"/>
                </a:cxn>
                <a:cxn ang="0">
                  <a:pos x="834" y="34"/>
                </a:cxn>
                <a:cxn ang="0">
                  <a:pos x="369" y="6"/>
                </a:cxn>
                <a:cxn ang="0">
                  <a:pos x="15" y="0"/>
                </a:cxn>
              </a:cxnLst>
              <a:rect l="0" t="0" r="r" b="b"/>
              <a:pathLst>
                <a:path w="9167" h="8526">
                  <a:moveTo>
                    <a:pt x="15" y="0"/>
                  </a:moveTo>
                  <a:lnTo>
                    <a:pt x="0" y="0"/>
                  </a:lnTo>
                  <a:lnTo>
                    <a:pt x="0" y="6537"/>
                  </a:lnTo>
                  <a:lnTo>
                    <a:pt x="15" y="6537"/>
                  </a:lnTo>
                  <a:lnTo>
                    <a:pt x="15" y="6537"/>
                  </a:lnTo>
                  <a:lnTo>
                    <a:pt x="81" y="6538"/>
                  </a:lnTo>
                  <a:lnTo>
                    <a:pt x="146" y="6540"/>
                  </a:lnTo>
                  <a:lnTo>
                    <a:pt x="210" y="6543"/>
                  </a:lnTo>
                  <a:lnTo>
                    <a:pt x="274" y="6548"/>
                  </a:lnTo>
                  <a:lnTo>
                    <a:pt x="338" y="6554"/>
                  </a:lnTo>
                  <a:lnTo>
                    <a:pt x="401" y="6561"/>
                  </a:lnTo>
                  <a:lnTo>
                    <a:pt x="464" y="6570"/>
                  </a:lnTo>
                  <a:lnTo>
                    <a:pt x="526" y="6579"/>
                  </a:lnTo>
                  <a:lnTo>
                    <a:pt x="589" y="6590"/>
                  </a:lnTo>
                  <a:lnTo>
                    <a:pt x="651" y="6602"/>
                  </a:lnTo>
                  <a:lnTo>
                    <a:pt x="712" y="6615"/>
                  </a:lnTo>
                  <a:lnTo>
                    <a:pt x="772" y="6629"/>
                  </a:lnTo>
                  <a:lnTo>
                    <a:pt x="833" y="6645"/>
                  </a:lnTo>
                  <a:lnTo>
                    <a:pt x="892" y="6662"/>
                  </a:lnTo>
                  <a:lnTo>
                    <a:pt x="952" y="6679"/>
                  </a:lnTo>
                  <a:lnTo>
                    <a:pt x="1010" y="6699"/>
                  </a:lnTo>
                  <a:lnTo>
                    <a:pt x="1067" y="6718"/>
                  </a:lnTo>
                  <a:lnTo>
                    <a:pt x="1124" y="6740"/>
                  </a:lnTo>
                  <a:lnTo>
                    <a:pt x="1180" y="6762"/>
                  </a:lnTo>
                  <a:lnTo>
                    <a:pt x="1236" y="6785"/>
                  </a:lnTo>
                  <a:lnTo>
                    <a:pt x="1291" y="6809"/>
                  </a:lnTo>
                  <a:lnTo>
                    <a:pt x="1346" y="6834"/>
                  </a:lnTo>
                  <a:lnTo>
                    <a:pt x="1400" y="6860"/>
                  </a:lnTo>
                  <a:lnTo>
                    <a:pt x="1453" y="6886"/>
                  </a:lnTo>
                  <a:lnTo>
                    <a:pt x="1504" y="6915"/>
                  </a:lnTo>
                  <a:lnTo>
                    <a:pt x="1555" y="6944"/>
                  </a:lnTo>
                  <a:lnTo>
                    <a:pt x="1605" y="6973"/>
                  </a:lnTo>
                  <a:lnTo>
                    <a:pt x="1655" y="7003"/>
                  </a:lnTo>
                  <a:lnTo>
                    <a:pt x="1703" y="7035"/>
                  </a:lnTo>
                  <a:lnTo>
                    <a:pt x="1750" y="7067"/>
                  </a:lnTo>
                  <a:lnTo>
                    <a:pt x="1797" y="7100"/>
                  </a:lnTo>
                  <a:lnTo>
                    <a:pt x="1842" y="7133"/>
                  </a:lnTo>
                  <a:lnTo>
                    <a:pt x="1886" y="7169"/>
                  </a:lnTo>
                  <a:lnTo>
                    <a:pt x="1929" y="7204"/>
                  </a:lnTo>
                  <a:lnTo>
                    <a:pt x="1972" y="7240"/>
                  </a:lnTo>
                  <a:lnTo>
                    <a:pt x="2013" y="7276"/>
                  </a:lnTo>
                  <a:lnTo>
                    <a:pt x="2054" y="7314"/>
                  </a:lnTo>
                  <a:lnTo>
                    <a:pt x="2093" y="7353"/>
                  </a:lnTo>
                  <a:lnTo>
                    <a:pt x="2131" y="7392"/>
                  </a:lnTo>
                  <a:lnTo>
                    <a:pt x="2167" y="7431"/>
                  </a:lnTo>
                  <a:lnTo>
                    <a:pt x="2203" y="7471"/>
                  </a:lnTo>
                  <a:lnTo>
                    <a:pt x="2237" y="7512"/>
                  </a:lnTo>
                  <a:lnTo>
                    <a:pt x="2270" y="7553"/>
                  </a:lnTo>
                  <a:lnTo>
                    <a:pt x="2301" y="7595"/>
                  </a:lnTo>
                  <a:lnTo>
                    <a:pt x="2332" y="7638"/>
                  </a:lnTo>
                  <a:lnTo>
                    <a:pt x="2360" y="7680"/>
                  </a:lnTo>
                  <a:lnTo>
                    <a:pt x="2388" y="7725"/>
                  </a:lnTo>
                  <a:lnTo>
                    <a:pt x="2415" y="7768"/>
                  </a:lnTo>
                  <a:lnTo>
                    <a:pt x="2439" y="7813"/>
                  </a:lnTo>
                  <a:lnTo>
                    <a:pt x="2463" y="7857"/>
                  </a:lnTo>
                  <a:lnTo>
                    <a:pt x="2485" y="7903"/>
                  </a:lnTo>
                  <a:lnTo>
                    <a:pt x="2506" y="7949"/>
                  </a:lnTo>
                  <a:lnTo>
                    <a:pt x="2525" y="7995"/>
                  </a:lnTo>
                  <a:lnTo>
                    <a:pt x="2542" y="8042"/>
                  </a:lnTo>
                  <a:lnTo>
                    <a:pt x="2558" y="8089"/>
                  </a:lnTo>
                  <a:lnTo>
                    <a:pt x="2573" y="8136"/>
                  </a:lnTo>
                  <a:lnTo>
                    <a:pt x="2586" y="8184"/>
                  </a:lnTo>
                  <a:lnTo>
                    <a:pt x="2597" y="8232"/>
                  </a:lnTo>
                  <a:lnTo>
                    <a:pt x="2607" y="8280"/>
                  </a:lnTo>
                  <a:lnTo>
                    <a:pt x="2615" y="8329"/>
                  </a:lnTo>
                  <a:lnTo>
                    <a:pt x="2621" y="8379"/>
                  </a:lnTo>
                  <a:lnTo>
                    <a:pt x="2626" y="8428"/>
                  </a:lnTo>
                  <a:lnTo>
                    <a:pt x="2629" y="8477"/>
                  </a:lnTo>
                  <a:lnTo>
                    <a:pt x="2630" y="8526"/>
                  </a:lnTo>
                  <a:lnTo>
                    <a:pt x="9167" y="8526"/>
                  </a:lnTo>
                  <a:lnTo>
                    <a:pt x="9167" y="8526"/>
                  </a:lnTo>
                  <a:lnTo>
                    <a:pt x="9167" y="8416"/>
                  </a:lnTo>
                  <a:lnTo>
                    <a:pt x="9165" y="8306"/>
                  </a:lnTo>
                  <a:lnTo>
                    <a:pt x="9160" y="8197"/>
                  </a:lnTo>
                  <a:lnTo>
                    <a:pt x="9156" y="8088"/>
                  </a:lnTo>
                  <a:lnTo>
                    <a:pt x="9149" y="7979"/>
                  </a:lnTo>
                  <a:lnTo>
                    <a:pt x="9141" y="7871"/>
                  </a:lnTo>
                  <a:lnTo>
                    <a:pt x="9130" y="7763"/>
                  </a:lnTo>
                  <a:lnTo>
                    <a:pt x="9119" y="7656"/>
                  </a:lnTo>
                  <a:lnTo>
                    <a:pt x="9106" y="7548"/>
                  </a:lnTo>
                  <a:lnTo>
                    <a:pt x="9093" y="7442"/>
                  </a:lnTo>
                  <a:lnTo>
                    <a:pt x="9078" y="7336"/>
                  </a:lnTo>
                  <a:lnTo>
                    <a:pt x="9061" y="7229"/>
                  </a:lnTo>
                  <a:lnTo>
                    <a:pt x="9042" y="7124"/>
                  </a:lnTo>
                  <a:lnTo>
                    <a:pt x="9023" y="7019"/>
                  </a:lnTo>
                  <a:lnTo>
                    <a:pt x="9002" y="6914"/>
                  </a:lnTo>
                  <a:lnTo>
                    <a:pt x="8979" y="6810"/>
                  </a:lnTo>
                  <a:lnTo>
                    <a:pt x="8957" y="6706"/>
                  </a:lnTo>
                  <a:lnTo>
                    <a:pt x="8931" y="6603"/>
                  </a:lnTo>
                  <a:lnTo>
                    <a:pt x="8905" y="6500"/>
                  </a:lnTo>
                  <a:lnTo>
                    <a:pt x="8878" y="6398"/>
                  </a:lnTo>
                  <a:lnTo>
                    <a:pt x="8848" y="6296"/>
                  </a:lnTo>
                  <a:lnTo>
                    <a:pt x="8818" y="6195"/>
                  </a:lnTo>
                  <a:lnTo>
                    <a:pt x="8786" y="6094"/>
                  </a:lnTo>
                  <a:lnTo>
                    <a:pt x="8753" y="5993"/>
                  </a:lnTo>
                  <a:lnTo>
                    <a:pt x="8720" y="5894"/>
                  </a:lnTo>
                  <a:lnTo>
                    <a:pt x="8684" y="5795"/>
                  </a:lnTo>
                  <a:lnTo>
                    <a:pt x="8647" y="5695"/>
                  </a:lnTo>
                  <a:lnTo>
                    <a:pt x="8609" y="5598"/>
                  </a:lnTo>
                  <a:lnTo>
                    <a:pt x="8570" y="5500"/>
                  </a:lnTo>
                  <a:lnTo>
                    <a:pt x="8530" y="5402"/>
                  </a:lnTo>
                  <a:lnTo>
                    <a:pt x="8488" y="5306"/>
                  </a:lnTo>
                  <a:lnTo>
                    <a:pt x="8446" y="5210"/>
                  </a:lnTo>
                  <a:lnTo>
                    <a:pt x="8401" y="5115"/>
                  </a:lnTo>
                  <a:lnTo>
                    <a:pt x="8355" y="5020"/>
                  </a:lnTo>
                  <a:lnTo>
                    <a:pt x="8309" y="4927"/>
                  </a:lnTo>
                  <a:lnTo>
                    <a:pt x="8261" y="4833"/>
                  </a:lnTo>
                  <a:lnTo>
                    <a:pt x="8212" y="4740"/>
                  </a:lnTo>
                  <a:lnTo>
                    <a:pt x="8162" y="4648"/>
                  </a:lnTo>
                  <a:lnTo>
                    <a:pt x="8112" y="4556"/>
                  </a:lnTo>
                  <a:lnTo>
                    <a:pt x="8059" y="4465"/>
                  </a:lnTo>
                  <a:lnTo>
                    <a:pt x="8005" y="4374"/>
                  </a:lnTo>
                  <a:lnTo>
                    <a:pt x="7950" y="4285"/>
                  </a:lnTo>
                  <a:lnTo>
                    <a:pt x="7896" y="4196"/>
                  </a:lnTo>
                  <a:lnTo>
                    <a:pt x="7838" y="4108"/>
                  </a:lnTo>
                  <a:lnTo>
                    <a:pt x="7780" y="4020"/>
                  </a:lnTo>
                  <a:lnTo>
                    <a:pt x="7721" y="3934"/>
                  </a:lnTo>
                  <a:lnTo>
                    <a:pt x="7661" y="3847"/>
                  </a:lnTo>
                  <a:lnTo>
                    <a:pt x="7599" y="3762"/>
                  </a:lnTo>
                  <a:lnTo>
                    <a:pt x="7538" y="3677"/>
                  </a:lnTo>
                  <a:lnTo>
                    <a:pt x="7474" y="3594"/>
                  </a:lnTo>
                  <a:lnTo>
                    <a:pt x="7410" y="3510"/>
                  </a:lnTo>
                  <a:lnTo>
                    <a:pt x="7344" y="3428"/>
                  </a:lnTo>
                  <a:lnTo>
                    <a:pt x="7278" y="3347"/>
                  </a:lnTo>
                  <a:lnTo>
                    <a:pt x="7211" y="3265"/>
                  </a:lnTo>
                  <a:lnTo>
                    <a:pt x="7142" y="3185"/>
                  </a:lnTo>
                  <a:lnTo>
                    <a:pt x="7072" y="3105"/>
                  </a:lnTo>
                  <a:lnTo>
                    <a:pt x="7001" y="3026"/>
                  </a:lnTo>
                  <a:lnTo>
                    <a:pt x="6931" y="2949"/>
                  </a:lnTo>
                  <a:lnTo>
                    <a:pt x="6859" y="2872"/>
                  </a:lnTo>
                  <a:lnTo>
                    <a:pt x="6784" y="2797"/>
                  </a:lnTo>
                  <a:lnTo>
                    <a:pt x="6710" y="2721"/>
                  </a:lnTo>
                  <a:lnTo>
                    <a:pt x="6634" y="2646"/>
                  </a:lnTo>
                  <a:lnTo>
                    <a:pt x="6559" y="2573"/>
                  </a:lnTo>
                  <a:lnTo>
                    <a:pt x="6481" y="2499"/>
                  </a:lnTo>
                  <a:lnTo>
                    <a:pt x="6403" y="2427"/>
                  </a:lnTo>
                  <a:lnTo>
                    <a:pt x="6325" y="2356"/>
                  </a:lnTo>
                  <a:lnTo>
                    <a:pt x="6245" y="2287"/>
                  </a:lnTo>
                  <a:lnTo>
                    <a:pt x="6163" y="2217"/>
                  </a:lnTo>
                  <a:lnTo>
                    <a:pt x="6082" y="2150"/>
                  </a:lnTo>
                  <a:lnTo>
                    <a:pt x="5999" y="2081"/>
                  </a:lnTo>
                  <a:lnTo>
                    <a:pt x="5915" y="2015"/>
                  </a:lnTo>
                  <a:lnTo>
                    <a:pt x="5832" y="1949"/>
                  </a:lnTo>
                  <a:lnTo>
                    <a:pt x="5746" y="1884"/>
                  </a:lnTo>
                  <a:lnTo>
                    <a:pt x="5660" y="1820"/>
                  </a:lnTo>
                  <a:lnTo>
                    <a:pt x="5573" y="1757"/>
                  </a:lnTo>
                  <a:lnTo>
                    <a:pt x="5485" y="1696"/>
                  </a:lnTo>
                  <a:lnTo>
                    <a:pt x="5397" y="1635"/>
                  </a:lnTo>
                  <a:lnTo>
                    <a:pt x="5308" y="1574"/>
                  </a:lnTo>
                  <a:lnTo>
                    <a:pt x="5218" y="1516"/>
                  </a:lnTo>
                  <a:lnTo>
                    <a:pt x="5126" y="1458"/>
                  </a:lnTo>
                  <a:lnTo>
                    <a:pt x="5035" y="1401"/>
                  </a:lnTo>
                  <a:lnTo>
                    <a:pt x="4942" y="1345"/>
                  </a:lnTo>
                  <a:lnTo>
                    <a:pt x="4850" y="1290"/>
                  </a:lnTo>
                  <a:lnTo>
                    <a:pt x="4756" y="1236"/>
                  </a:lnTo>
                  <a:lnTo>
                    <a:pt x="4661" y="1183"/>
                  </a:lnTo>
                  <a:lnTo>
                    <a:pt x="4565" y="1131"/>
                  </a:lnTo>
                  <a:lnTo>
                    <a:pt x="4469" y="1080"/>
                  </a:lnTo>
                  <a:lnTo>
                    <a:pt x="4373" y="1030"/>
                  </a:lnTo>
                  <a:lnTo>
                    <a:pt x="4274" y="982"/>
                  </a:lnTo>
                  <a:lnTo>
                    <a:pt x="4176" y="934"/>
                  </a:lnTo>
                  <a:lnTo>
                    <a:pt x="4078" y="887"/>
                  </a:lnTo>
                  <a:lnTo>
                    <a:pt x="3978" y="842"/>
                  </a:lnTo>
                  <a:lnTo>
                    <a:pt x="3878" y="798"/>
                  </a:lnTo>
                  <a:lnTo>
                    <a:pt x="3777" y="755"/>
                  </a:lnTo>
                  <a:lnTo>
                    <a:pt x="3675" y="712"/>
                  </a:lnTo>
                  <a:lnTo>
                    <a:pt x="3572" y="671"/>
                  </a:lnTo>
                  <a:lnTo>
                    <a:pt x="3470" y="631"/>
                  </a:lnTo>
                  <a:lnTo>
                    <a:pt x="3367" y="592"/>
                  </a:lnTo>
                  <a:lnTo>
                    <a:pt x="3263" y="555"/>
                  </a:lnTo>
                  <a:lnTo>
                    <a:pt x="3157" y="518"/>
                  </a:lnTo>
                  <a:lnTo>
                    <a:pt x="3052" y="482"/>
                  </a:lnTo>
                  <a:lnTo>
                    <a:pt x="2946" y="448"/>
                  </a:lnTo>
                  <a:lnTo>
                    <a:pt x="2839" y="416"/>
                  </a:lnTo>
                  <a:lnTo>
                    <a:pt x="2733" y="384"/>
                  </a:lnTo>
                  <a:lnTo>
                    <a:pt x="2626" y="353"/>
                  </a:lnTo>
                  <a:lnTo>
                    <a:pt x="2517" y="324"/>
                  </a:lnTo>
                  <a:lnTo>
                    <a:pt x="2408" y="296"/>
                  </a:lnTo>
                  <a:lnTo>
                    <a:pt x="2299" y="269"/>
                  </a:lnTo>
                  <a:lnTo>
                    <a:pt x="2189" y="244"/>
                  </a:lnTo>
                  <a:lnTo>
                    <a:pt x="2079" y="218"/>
                  </a:lnTo>
                  <a:lnTo>
                    <a:pt x="1968" y="196"/>
                  </a:lnTo>
                  <a:lnTo>
                    <a:pt x="1857" y="174"/>
                  </a:lnTo>
                  <a:lnTo>
                    <a:pt x="1745" y="153"/>
                  </a:lnTo>
                  <a:lnTo>
                    <a:pt x="1633" y="134"/>
                  </a:lnTo>
                  <a:lnTo>
                    <a:pt x="1520" y="115"/>
                  </a:lnTo>
                  <a:lnTo>
                    <a:pt x="1407" y="98"/>
                  </a:lnTo>
                  <a:lnTo>
                    <a:pt x="1294" y="82"/>
                  </a:lnTo>
                  <a:lnTo>
                    <a:pt x="1179" y="69"/>
                  </a:lnTo>
                  <a:lnTo>
                    <a:pt x="1065" y="56"/>
                  </a:lnTo>
                  <a:lnTo>
                    <a:pt x="949" y="45"/>
                  </a:lnTo>
                  <a:lnTo>
                    <a:pt x="834" y="34"/>
                  </a:lnTo>
                  <a:lnTo>
                    <a:pt x="719" y="25"/>
                  </a:lnTo>
                  <a:lnTo>
                    <a:pt x="602" y="17"/>
                  </a:lnTo>
                  <a:lnTo>
                    <a:pt x="485" y="11"/>
                  </a:lnTo>
                  <a:lnTo>
                    <a:pt x="369" y="6"/>
                  </a:lnTo>
                  <a:lnTo>
                    <a:pt x="251" y="2"/>
                  </a:lnTo>
                  <a:lnTo>
                    <a:pt x="133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10" name="Rechteck 6">
              <a:extLst>
                <a:ext uri="{FF2B5EF4-FFF2-40B4-BE49-F238E27FC236}">
                  <a16:creationId xmlns:a16="http://schemas.microsoft.com/office/drawing/2014/main" id="{31A44D34-7D43-3041-BE40-47BC44365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800" y="2009108"/>
              <a:ext cx="2286000" cy="1013737"/>
            </a:xfrm>
            <a:prstGeom prst="rect">
              <a:avLst/>
            </a:prstGeom>
            <a:solidFill>
              <a:srgbClr val="8DC63F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11" name="Rechteck 6">
              <a:extLst>
                <a:ext uri="{FF2B5EF4-FFF2-40B4-BE49-F238E27FC236}">
                  <a16:creationId xmlns:a16="http://schemas.microsoft.com/office/drawing/2014/main" id="{48C36294-54E6-784C-BF93-7B9ABCAEC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2009108"/>
              <a:ext cx="2971800" cy="1013737"/>
            </a:xfrm>
            <a:prstGeom prst="rect">
              <a:avLst/>
            </a:prstGeom>
            <a:solidFill>
              <a:srgbClr val="034EA8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12" name="Rechteck 6">
              <a:extLst>
                <a:ext uri="{FF2B5EF4-FFF2-40B4-BE49-F238E27FC236}">
                  <a16:creationId xmlns:a16="http://schemas.microsoft.com/office/drawing/2014/main" id="{B120C752-BA15-9643-A94E-FB98A0B10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2009108"/>
              <a:ext cx="2286000" cy="1013737"/>
            </a:xfrm>
            <a:prstGeom prst="rect">
              <a:avLst/>
            </a:prstGeom>
            <a:solidFill>
              <a:srgbClr val="9499FE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13" name="Freihandform 5">
              <a:extLst>
                <a:ext uri="{FF2B5EF4-FFF2-40B4-BE49-F238E27FC236}">
                  <a16:creationId xmlns:a16="http://schemas.microsoft.com/office/drawing/2014/main" id="{7A850F63-58A8-914F-B36B-53BD94BEEFE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14401" y="3328995"/>
              <a:ext cx="1421744" cy="1322185"/>
            </a:xfrm>
            <a:custGeom>
              <a:avLst/>
              <a:gdLst/>
              <a:ahLst/>
              <a:cxnLst>
                <a:cxn ang="0">
                  <a:pos x="15" y="6537"/>
                </a:cxn>
                <a:cxn ang="0">
                  <a:pos x="210" y="6543"/>
                </a:cxn>
                <a:cxn ang="0">
                  <a:pos x="464" y="6570"/>
                </a:cxn>
                <a:cxn ang="0">
                  <a:pos x="712" y="6615"/>
                </a:cxn>
                <a:cxn ang="0">
                  <a:pos x="952" y="6679"/>
                </a:cxn>
                <a:cxn ang="0">
                  <a:pos x="1180" y="6762"/>
                </a:cxn>
                <a:cxn ang="0">
                  <a:pos x="1400" y="6860"/>
                </a:cxn>
                <a:cxn ang="0">
                  <a:pos x="1605" y="6973"/>
                </a:cxn>
                <a:cxn ang="0">
                  <a:pos x="1797" y="7100"/>
                </a:cxn>
                <a:cxn ang="0">
                  <a:pos x="1972" y="7240"/>
                </a:cxn>
                <a:cxn ang="0">
                  <a:pos x="2131" y="7392"/>
                </a:cxn>
                <a:cxn ang="0">
                  <a:pos x="2270" y="7553"/>
                </a:cxn>
                <a:cxn ang="0">
                  <a:pos x="2388" y="7725"/>
                </a:cxn>
                <a:cxn ang="0">
                  <a:pos x="2485" y="7903"/>
                </a:cxn>
                <a:cxn ang="0">
                  <a:pos x="2558" y="8089"/>
                </a:cxn>
                <a:cxn ang="0">
                  <a:pos x="2607" y="8280"/>
                </a:cxn>
                <a:cxn ang="0">
                  <a:pos x="2629" y="8477"/>
                </a:cxn>
                <a:cxn ang="0">
                  <a:pos x="9167" y="8416"/>
                </a:cxn>
                <a:cxn ang="0">
                  <a:pos x="9149" y="7979"/>
                </a:cxn>
                <a:cxn ang="0">
                  <a:pos x="9106" y="7548"/>
                </a:cxn>
                <a:cxn ang="0">
                  <a:pos x="9042" y="7124"/>
                </a:cxn>
                <a:cxn ang="0">
                  <a:pos x="8957" y="6706"/>
                </a:cxn>
                <a:cxn ang="0">
                  <a:pos x="8848" y="6296"/>
                </a:cxn>
                <a:cxn ang="0">
                  <a:pos x="8720" y="5894"/>
                </a:cxn>
                <a:cxn ang="0">
                  <a:pos x="8570" y="5500"/>
                </a:cxn>
                <a:cxn ang="0">
                  <a:pos x="8401" y="5115"/>
                </a:cxn>
                <a:cxn ang="0">
                  <a:pos x="8212" y="4740"/>
                </a:cxn>
                <a:cxn ang="0">
                  <a:pos x="8005" y="4374"/>
                </a:cxn>
                <a:cxn ang="0">
                  <a:pos x="7780" y="4020"/>
                </a:cxn>
                <a:cxn ang="0">
                  <a:pos x="7538" y="3677"/>
                </a:cxn>
                <a:cxn ang="0">
                  <a:pos x="7278" y="3347"/>
                </a:cxn>
                <a:cxn ang="0">
                  <a:pos x="7001" y="3026"/>
                </a:cxn>
                <a:cxn ang="0">
                  <a:pos x="6710" y="2721"/>
                </a:cxn>
                <a:cxn ang="0">
                  <a:pos x="6403" y="2427"/>
                </a:cxn>
                <a:cxn ang="0">
                  <a:pos x="6082" y="2150"/>
                </a:cxn>
                <a:cxn ang="0">
                  <a:pos x="5746" y="1884"/>
                </a:cxn>
                <a:cxn ang="0">
                  <a:pos x="5397" y="1635"/>
                </a:cxn>
                <a:cxn ang="0">
                  <a:pos x="5035" y="1401"/>
                </a:cxn>
                <a:cxn ang="0">
                  <a:pos x="4661" y="1183"/>
                </a:cxn>
                <a:cxn ang="0">
                  <a:pos x="4274" y="982"/>
                </a:cxn>
                <a:cxn ang="0">
                  <a:pos x="3878" y="798"/>
                </a:cxn>
                <a:cxn ang="0">
                  <a:pos x="3470" y="631"/>
                </a:cxn>
                <a:cxn ang="0">
                  <a:pos x="3052" y="482"/>
                </a:cxn>
                <a:cxn ang="0">
                  <a:pos x="2626" y="353"/>
                </a:cxn>
                <a:cxn ang="0">
                  <a:pos x="2189" y="244"/>
                </a:cxn>
                <a:cxn ang="0">
                  <a:pos x="1745" y="153"/>
                </a:cxn>
                <a:cxn ang="0">
                  <a:pos x="1294" y="82"/>
                </a:cxn>
                <a:cxn ang="0">
                  <a:pos x="834" y="34"/>
                </a:cxn>
                <a:cxn ang="0">
                  <a:pos x="369" y="6"/>
                </a:cxn>
                <a:cxn ang="0">
                  <a:pos x="15" y="0"/>
                </a:cxn>
              </a:cxnLst>
              <a:rect l="0" t="0" r="r" b="b"/>
              <a:pathLst>
                <a:path w="9167" h="8526">
                  <a:moveTo>
                    <a:pt x="15" y="0"/>
                  </a:moveTo>
                  <a:lnTo>
                    <a:pt x="0" y="0"/>
                  </a:lnTo>
                  <a:lnTo>
                    <a:pt x="0" y="6537"/>
                  </a:lnTo>
                  <a:lnTo>
                    <a:pt x="15" y="6537"/>
                  </a:lnTo>
                  <a:lnTo>
                    <a:pt x="15" y="6537"/>
                  </a:lnTo>
                  <a:lnTo>
                    <a:pt x="81" y="6538"/>
                  </a:lnTo>
                  <a:lnTo>
                    <a:pt x="146" y="6540"/>
                  </a:lnTo>
                  <a:lnTo>
                    <a:pt x="210" y="6543"/>
                  </a:lnTo>
                  <a:lnTo>
                    <a:pt x="274" y="6548"/>
                  </a:lnTo>
                  <a:lnTo>
                    <a:pt x="338" y="6554"/>
                  </a:lnTo>
                  <a:lnTo>
                    <a:pt x="401" y="6561"/>
                  </a:lnTo>
                  <a:lnTo>
                    <a:pt x="464" y="6570"/>
                  </a:lnTo>
                  <a:lnTo>
                    <a:pt x="526" y="6579"/>
                  </a:lnTo>
                  <a:lnTo>
                    <a:pt x="589" y="6590"/>
                  </a:lnTo>
                  <a:lnTo>
                    <a:pt x="651" y="6602"/>
                  </a:lnTo>
                  <a:lnTo>
                    <a:pt x="712" y="6615"/>
                  </a:lnTo>
                  <a:lnTo>
                    <a:pt x="772" y="6629"/>
                  </a:lnTo>
                  <a:lnTo>
                    <a:pt x="833" y="6645"/>
                  </a:lnTo>
                  <a:lnTo>
                    <a:pt x="892" y="6662"/>
                  </a:lnTo>
                  <a:lnTo>
                    <a:pt x="952" y="6679"/>
                  </a:lnTo>
                  <a:lnTo>
                    <a:pt x="1010" y="6699"/>
                  </a:lnTo>
                  <a:lnTo>
                    <a:pt x="1067" y="6718"/>
                  </a:lnTo>
                  <a:lnTo>
                    <a:pt x="1124" y="6740"/>
                  </a:lnTo>
                  <a:lnTo>
                    <a:pt x="1180" y="6762"/>
                  </a:lnTo>
                  <a:lnTo>
                    <a:pt x="1236" y="6785"/>
                  </a:lnTo>
                  <a:lnTo>
                    <a:pt x="1291" y="6809"/>
                  </a:lnTo>
                  <a:lnTo>
                    <a:pt x="1346" y="6834"/>
                  </a:lnTo>
                  <a:lnTo>
                    <a:pt x="1400" y="6860"/>
                  </a:lnTo>
                  <a:lnTo>
                    <a:pt x="1453" y="6886"/>
                  </a:lnTo>
                  <a:lnTo>
                    <a:pt x="1504" y="6915"/>
                  </a:lnTo>
                  <a:lnTo>
                    <a:pt x="1555" y="6944"/>
                  </a:lnTo>
                  <a:lnTo>
                    <a:pt x="1605" y="6973"/>
                  </a:lnTo>
                  <a:lnTo>
                    <a:pt x="1655" y="7003"/>
                  </a:lnTo>
                  <a:lnTo>
                    <a:pt x="1703" y="7035"/>
                  </a:lnTo>
                  <a:lnTo>
                    <a:pt x="1750" y="7067"/>
                  </a:lnTo>
                  <a:lnTo>
                    <a:pt x="1797" y="7100"/>
                  </a:lnTo>
                  <a:lnTo>
                    <a:pt x="1842" y="7133"/>
                  </a:lnTo>
                  <a:lnTo>
                    <a:pt x="1886" y="7169"/>
                  </a:lnTo>
                  <a:lnTo>
                    <a:pt x="1929" y="7204"/>
                  </a:lnTo>
                  <a:lnTo>
                    <a:pt x="1972" y="7240"/>
                  </a:lnTo>
                  <a:lnTo>
                    <a:pt x="2013" y="7276"/>
                  </a:lnTo>
                  <a:lnTo>
                    <a:pt x="2054" y="7314"/>
                  </a:lnTo>
                  <a:lnTo>
                    <a:pt x="2093" y="7353"/>
                  </a:lnTo>
                  <a:lnTo>
                    <a:pt x="2131" y="7392"/>
                  </a:lnTo>
                  <a:lnTo>
                    <a:pt x="2167" y="7431"/>
                  </a:lnTo>
                  <a:lnTo>
                    <a:pt x="2203" y="7471"/>
                  </a:lnTo>
                  <a:lnTo>
                    <a:pt x="2237" y="7512"/>
                  </a:lnTo>
                  <a:lnTo>
                    <a:pt x="2270" y="7553"/>
                  </a:lnTo>
                  <a:lnTo>
                    <a:pt x="2301" y="7595"/>
                  </a:lnTo>
                  <a:lnTo>
                    <a:pt x="2332" y="7638"/>
                  </a:lnTo>
                  <a:lnTo>
                    <a:pt x="2360" y="7680"/>
                  </a:lnTo>
                  <a:lnTo>
                    <a:pt x="2388" y="7725"/>
                  </a:lnTo>
                  <a:lnTo>
                    <a:pt x="2415" y="7768"/>
                  </a:lnTo>
                  <a:lnTo>
                    <a:pt x="2439" y="7813"/>
                  </a:lnTo>
                  <a:lnTo>
                    <a:pt x="2463" y="7857"/>
                  </a:lnTo>
                  <a:lnTo>
                    <a:pt x="2485" y="7903"/>
                  </a:lnTo>
                  <a:lnTo>
                    <a:pt x="2506" y="7949"/>
                  </a:lnTo>
                  <a:lnTo>
                    <a:pt x="2525" y="7995"/>
                  </a:lnTo>
                  <a:lnTo>
                    <a:pt x="2542" y="8042"/>
                  </a:lnTo>
                  <a:lnTo>
                    <a:pt x="2558" y="8089"/>
                  </a:lnTo>
                  <a:lnTo>
                    <a:pt x="2573" y="8136"/>
                  </a:lnTo>
                  <a:lnTo>
                    <a:pt x="2586" y="8184"/>
                  </a:lnTo>
                  <a:lnTo>
                    <a:pt x="2597" y="8232"/>
                  </a:lnTo>
                  <a:lnTo>
                    <a:pt x="2607" y="8280"/>
                  </a:lnTo>
                  <a:lnTo>
                    <a:pt x="2615" y="8329"/>
                  </a:lnTo>
                  <a:lnTo>
                    <a:pt x="2621" y="8379"/>
                  </a:lnTo>
                  <a:lnTo>
                    <a:pt x="2626" y="8428"/>
                  </a:lnTo>
                  <a:lnTo>
                    <a:pt x="2629" y="8477"/>
                  </a:lnTo>
                  <a:lnTo>
                    <a:pt x="2630" y="8526"/>
                  </a:lnTo>
                  <a:lnTo>
                    <a:pt x="9167" y="8526"/>
                  </a:lnTo>
                  <a:lnTo>
                    <a:pt x="9167" y="8526"/>
                  </a:lnTo>
                  <a:lnTo>
                    <a:pt x="9167" y="8416"/>
                  </a:lnTo>
                  <a:lnTo>
                    <a:pt x="9165" y="8306"/>
                  </a:lnTo>
                  <a:lnTo>
                    <a:pt x="9160" y="8197"/>
                  </a:lnTo>
                  <a:lnTo>
                    <a:pt x="9156" y="8088"/>
                  </a:lnTo>
                  <a:lnTo>
                    <a:pt x="9149" y="7979"/>
                  </a:lnTo>
                  <a:lnTo>
                    <a:pt x="9141" y="7871"/>
                  </a:lnTo>
                  <a:lnTo>
                    <a:pt x="9130" y="7763"/>
                  </a:lnTo>
                  <a:lnTo>
                    <a:pt x="9119" y="7656"/>
                  </a:lnTo>
                  <a:lnTo>
                    <a:pt x="9106" y="7548"/>
                  </a:lnTo>
                  <a:lnTo>
                    <a:pt x="9093" y="7442"/>
                  </a:lnTo>
                  <a:lnTo>
                    <a:pt x="9078" y="7336"/>
                  </a:lnTo>
                  <a:lnTo>
                    <a:pt x="9061" y="7229"/>
                  </a:lnTo>
                  <a:lnTo>
                    <a:pt x="9042" y="7124"/>
                  </a:lnTo>
                  <a:lnTo>
                    <a:pt x="9023" y="7019"/>
                  </a:lnTo>
                  <a:lnTo>
                    <a:pt x="9002" y="6914"/>
                  </a:lnTo>
                  <a:lnTo>
                    <a:pt x="8979" y="6810"/>
                  </a:lnTo>
                  <a:lnTo>
                    <a:pt x="8957" y="6706"/>
                  </a:lnTo>
                  <a:lnTo>
                    <a:pt x="8931" y="6603"/>
                  </a:lnTo>
                  <a:lnTo>
                    <a:pt x="8905" y="6500"/>
                  </a:lnTo>
                  <a:lnTo>
                    <a:pt x="8878" y="6398"/>
                  </a:lnTo>
                  <a:lnTo>
                    <a:pt x="8848" y="6296"/>
                  </a:lnTo>
                  <a:lnTo>
                    <a:pt x="8818" y="6195"/>
                  </a:lnTo>
                  <a:lnTo>
                    <a:pt x="8786" y="6094"/>
                  </a:lnTo>
                  <a:lnTo>
                    <a:pt x="8753" y="5993"/>
                  </a:lnTo>
                  <a:lnTo>
                    <a:pt x="8720" y="5894"/>
                  </a:lnTo>
                  <a:lnTo>
                    <a:pt x="8684" y="5795"/>
                  </a:lnTo>
                  <a:lnTo>
                    <a:pt x="8647" y="5695"/>
                  </a:lnTo>
                  <a:lnTo>
                    <a:pt x="8609" y="5598"/>
                  </a:lnTo>
                  <a:lnTo>
                    <a:pt x="8570" y="5500"/>
                  </a:lnTo>
                  <a:lnTo>
                    <a:pt x="8530" y="5402"/>
                  </a:lnTo>
                  <a:lnTo>
                    <a:pt x="8488" y="5306"/>
                  </a:lnTo>
                  <a:lnTo>
                    <a:pt x="8446" y="5210"/>
                  </a:lnTo>
                  <a:lnTo>
                    <a:pt x="8401" y="5115"/>
                  </a:lnTo>
                  <a:lnTo>
                    <a:pt x="8355" y="5020"/>
                  </a:lnTo>
                  <a:lnTo>
                    <a:pt x="8309" y="4927"/>
                  </a:lnTo>
                  <a:lnTo>
                    <a:pt x="8261" y="4833"/>
                  </a:lnTo>
                  <a:lnTo>
                    <a:pt x="8212" y="4740"/>
                  </a:lnTo>
                  <a:lnTo>
                    <a:pt x="8162" y="4648"/>
                  </a:lnTo>
                  <a:lnTo>
                    <a:pt x="8112" y="4556"/>
                  </a:lnTo>
                  <a:lnTo>
                    <a:pt x="8059" y="4465"/>
                  </a:lnTo>
                  <a:lnTo>
                    <a:pt x="8005" y="4374"/>
                  </a:lnTo>
                  <a:lnTo>
                    <a:pt x="7950" y="4285"/>
                  </a:lnTo>
                  <a:lnTo>
                    <a:pt x="7896" y="4196"/>
                  </a:lnTo>
                  <a:lnTo>
                    <a:pt x="7838" y="4108"/>
                  </a:lnTo>
                  <a:lnTo>
                    <a:pt x="7780" y="4020"/>
                  </a:lnTo>
                  <a:lnTo>
                    <a:pt x="7721" y="3934"/>
                  </a:lnTo>
                  <a:lnTo>
                    <a:pt x="7661" y="3847"/>
                  </a:lnTo>
                  <a:lnTo>
                    <a:pt x="7599" y="3762"/>
                  </a:lnTo>
                  <a:lnTo>
                    <a:pt x="7538" y="3677"/>
                  </a:lnTo>
                  <a:lnTo>
                    <a:pt x="7474" y="3594"/>
                  </a:lnTo>
                  <a:lnTo>
                    <a:pt x="7410" y="3510"/>
                  </a:lnTo>
                  <a:lnTo>
                    <a:pt x="7344" y="3428"/>
                  </a:lnTo>
                  <a:lnTo>
                    <a:pt x="7278" y="3347"/>
                  </a:lnTo>
                  <a:lnTo>
                    <a:pt x="7211" y="3265"/>
                  </a:lnTo>
                  <a:lnTo>
                    <a:pt x="7142" y="3185"/>
                  </a:lnTo>
                  <a:lnTo>
                    <a:pt x="7072" y="3105"/>
                  </a:lnTo>
                  <a:lnTo>
                    <a:pt x="7001" y="3026"/>
                  </a:lnTo>
                  <a:lnTo>
                    <a:pt x="6931" y="2949"/>
                  </a:lnTo>
                  <a:lnTo>
                    <a:pt x="6859" y="2872"/>
                  </a:lnTo>
                  <a:lnTo>
                    <a:pt x="6784" y="2797"/>
                  </a:lnTo>
                  <a:lnTo>
                    <a:pt x="6710" y="2721"/>
                  </a:lnTo>
                  <a:lnTo>
                    <a:pt x="6634" y="2646"/>
                  </a:lnTo>
                  <a:lnTo>
                    <a:pt x="6559" y="2573"/>
                  </a:lnTo>
                  <a:lnTo>
                    <a:pt x="6481" y="2499"/>
                  </a:lnTo>
                  <a:lnTo>
                    <a:pt x="6403" y="2427"/>
                  </a:lnTo>
                  <a:lnTo>
                    <a:pt x="6325" y="2356"/>
                  </a:lnTo>
                  <a:lnTo>
                    <a:pt x="6245" y="2287"/>
                  </a:lnTo>
                  <a:lnTo>
                    <a:pt x="6163" y="2217"/>
                  </a:lnTo>
                  <a:lnTo>
                    <a:pt x="6082" y="2150"/>
                  </a:lnTo>
                  <a:lnTo>
                    <a:pt x="5999" y="2081"/>
                  </a:lnTo>
                  <a:lnTo>
                    <a:pt x="5915" y="2015"/>
                  </a:lnTo>
                  <a:lnTo>
                    <a:pt x="5832" y="1949"/>
                  </a:lnTo>
                  <a:lnTo>
                    <a:pt x="5746" y="1884"/>
                  </a:lnTo>
                  <a:lnTo>
                    <a:pt x="5660" y="1820"/>
                  </a:lnTo>
                  <a:lnTo>
                    <a:pt x="5573" y="1757"/>
                  </a:lnTo>
                  <a:lnTo>
                    <a:pt x="5485" y="1696"/>
                  </a:lnTo>
                  <a:lnTo>
                    <a:pt x="5397" y="1635"/>
                  </a:lnTo>
                  <a:lnTo>
                    <a:pt x="5308" y="1574"/>
                  </a:lnTo>
                  <a:lnTo>
                    <a:pt x="5218" y="1516"/>
                  </a:lnTo>
                  <a:lnTo>
                    <a:pt x="5126" y="1458"/>
                  </a:lnTo>
                  <a:lnTo>
                    <a:pt x="5035" y="1401"/>
                  </a:lnTo>
                  <a:lnTo>
                    <a:pt x="4942" y="1345"/>
                  </a:lnTo>
                  <a:lnTo>
                    <a:pt x="4850" y="1290"/>
                  </a:lnTo>
                  <a:lnTo>
                    <a:pt x="4756" y="1236"/>
                  </a:lnTo>
                  <a:lnTo>
                    <a:pt x="4661" y="1183"/>
                  </a:lnTo>
                  <a:lnTo>
                    <a:pt x="4565" y="1131"/>
                  </a:lnTo>
                  <a:lnTo>
                    <a:pt x="4469" y="1080"/>
                  </a:lnTo>
                  <a:lnTo>
                    <a:pt x="4373" y="1030"/>
                  </a:lnTo>
                  <a:lnTo>
                    <a:pt x="4274" y="982"/>
                  </a:lnTo>
                  <a:lnTo>
                    <a:pt x="4176" y="934"/>
                  </a:lnTo>
                  <a:lnTo>
                    <a:pt x="4078" y="887"/>
                  </a:lnTo>
                  <a:lnTo>
                    <a:pt x="3978" y="842"/>
                  </a:lnTo>
                  <a:lnTo>
                    <a:pt x="3878" y="798"/>
                  </a:lnTo>
                  <a:lnTo>
                    <a:pt x="3777" y="755"/>
                  </a:lnTo>
                  <a:lnTo>
                    <a:pt x="3675" y="712"/>
                  </a:lnTo>
                  <a:lnTo>
                    <a:pt x="3572" y="671"/>
                  </a:lnTo>
                  <a:lnTo>
                    <a:pt x="3470" y="631"/>
                  </a:lnTo>
                  <a:lnTo>
                    <a:pt x="3367" y="592"/>
                  </a:lnTo>
                  <a:lnTo>
                    <a:pt x="3263" y="555"/>
                  </a:lnTo>
                  <a:lnTo>
                    <a:pt x="3157" y="518"/>
                  </a:lnTo>
                  <a:lnTo>
                    <a:pt x="3052" y="482"/>
                  </a:lnTo>
                  <a:lnTo>
                    <a:pt x="2946" y="448"/>
                  </a:lnTo>
                  <a:lnTo>
                    <a:pt x="2839" y="416"/>
                  </a:lnTo>
                  <a:lnTo>
                    <a:pt x="2733" y="384"/>
                  </a:lnTo>
                  <a:lnTo>
                    <a:pt x="2626" y="353"/>
                  </a:lnTo>
                  <a:lnTo>
                    <a:pt x="2517" y="324"/>
                  </a:lnTo>
                  <a:lnTo>
                    <a:pt x="2408" y="296"/>
                  </a:lnTo>
                  <a:lnTo>
                    <a:pt x="2299" y="269"/>
                  </a:lnTo>
                  <a:lnTo>
                    <a:pt x="2189" y="244"/>
                  </a:lnTo>
                  <a:lnTo>
                    <a:pt x="2079" y="218"/>
                  </a:lnTo>
                  <a:lnTo>
                    <a:pt x="1968" y="196"/>
                  </a:lnTo>
                  <a:lnTo>
                    <a:pt x="1857" y="174"/>
                  </a:lnTo>
                  <a:lnTo>
                    <a:pt x="1745" y="153"/>
                  </a:lnTo>
                  <a:lnTo>
                    <a:pt x="1633" y="134"/>
                  </a:lnTo>
                  <a:lnTo>
                    <a:pt x="1520" y="115"/>
                  </a:lnTo>
                  <a:lnTo>
                    <a:pt x="1407" y="98"/>
                  </a:lnTo>
                  <a:lnTo>
                    <a:pt x="1294" y="82"/>
                  </a:lnTo>
                  <a:lnTo>
                    <a:pt x="1179" y="69"/>
                  </a:lnTo>
                  <a:lnTo>
                    <a:pt x="1065" y="56"/>
                  </a:lnTo>
                  <a:lnTo>
                    <a:pt x="949" y="45"/>
                  </a:lnTo>
                  <a:lnTo>
                    <a:pt x="834" y="34"/>
                  </a:lnTo>
                  <a:lnTo>
                    <a:pt x="719" y="25"/>
                  </a:lnTo>
                  <a:lnTo>
                    <a:pt x="602" y="17"/>
                  </a:lnTo>
                  <a:lnTo>
                    <a:pt x="485" y="11"/>
                  </a:lnTo>
                  <a:lnTo>
                    <a:pt x="369" y="6"/>
                  </a:lnTo>
                  <a:lnTo>
                    <a:pt x="251" y="2"/>
                  </a:lnTo>
                  <a:lnTo>
                    <a:pt x="133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14" name="Freihandform 5">
              <a:extLst>
                <a:ext uri="{FF2B5EF4-FFF2-40B4-BE49-F238E27FC236}">
                  <a16:creationId xmlns:a16="http://schemas.microsoft.com/office/drawing/2014/main" id="{661785BE-3E4A-B842-9021-2744E3BE0706}"/>
                </a:ext>
              </a:extLst>
            </p:cNvPr>
            <p:cNvSpPr>
              <a:spLocks/>
            </p:cNvSpPr>
            <p:nvPr/>
          </p:nvSpPr>
          <p:spPr bwMode="auto">
            <a:xfrm rot="10800000" flipV="1">
              <a:off x="914401" y="2009108"/>
              <a:ext cx="1421744" cy="1322185"/>
            </a:xfrm>
            <a:custGeom>
              <a:avLst/>
              <a:gdLst/>
              <a:ahLst/>
              <a:cxnLst>
                <a:cxn ang="0">
                  <a:pos x="15" y="6537"/>
                </a:cxn>
                <a:cxn ang="0">
                  <a:pos x="210" y="6543"/>
                </a:cxn>
                <a:cxn ang="0">
                  <a:pos x="464" y="6570"/>
                </a:cxn>
                <a:cxn ang="0">
                  <a:pos x="712" y="6615"/>
                </a:cxn>
                <a:cxn ang="0">
                  <a:pos x="952" y="6679"/>
                </a:cxn>
                <a:cxn ang="0">
                  <a:pos x="1180" y="6762"/>
                </a:cxn>
                <a:cxn ang="0">
                  <a:pos x="1400" y="6860"/>
                </a:cxn>
                <a:cxn ang="0">
                  <a:pos x="1605" y="6973"/>
                </a:cxn>
                <a:cxn ang="0">
                  <a:pos x="1797" y="7100"/>
                </a:cxn>
                <a:cxn ang="0">
                  <a:pos x="1972" y="7240"/>
                </a:cxn>
                <a:cxn ang="0">
                  <a:pos x="2131" y="7392"/>
                </a:cxn>
                <a:cxn ang="0">
                  <a:pos x="2270" y="7553"/>
                </a:cxn>
                <a:cxn ang="0">
                  <a:pos x="2388" y="7725"/>
                </a:cxn>
                <a:cxn ang="0">
                  <a:pos x="2485" y="7903"/>
                </a:cxn>
                <a:cxn ang="0">
                  <a:pos x="2558" y="8089"/>
                </a:cxn>
                <a:cxn ang="0">
                  <a:pos x="2607" y="8280"/>
                </a:cxn>
                <a:cxn ang="0">
                  <a:pos x="2629" y="8477"/>
                </a:cxn>
                <a:cxn ang="0">
                  <a:pos x="9167" y="8416"/>
                </a:cxn>
                <a:cxn ang="0">
                  <a:pos x="9149" y="7979"/>
                </a:cxn>
                <a:cxn ang="0">
                  <a:pos x="9106" y="7548"/>
                </a:cxn>
                <a:cxn ang="0">
                  <a:pos x="9042" y="7124"/>
                </a:cxn>
                <a:cxn ang="0">
                  <a:pos x="8957" y="6706"/>
                </a:cxn>
                <a:cxn ang="0">
                  <a:pos x="8848" y="6296"/>
                </a:cxn>
                <a:cxn ang="0">
                  <a:pos x="8720" y="5894"/>
                </a:cxn>
                <a:cxn ang="0">
                  <a:pos x="8570" y="5500"/>
                </a:cxn>
                <a:cxn ang="0">
                  <a:pos x="8401" y="5115"/>
                </a:cxn>
                <a:cxn ang="0">
                  <a:pos x="8212" y="4740"/>
                </a:cxn>
                <a:cxn ang="0">
                  <a:pos x="8005" y="4374"/>
                </a:cxn>
                <a:cxn ang="0">
                  <a:pos x="7780" y="4020"/>
                </a:cxn>
                <a:cxn ang="0">
                  <a:pos x="7538" y="3677"/>
                </a:cxn>
                <a:cxn ang="0">
                  <a:pos x="7278" y="3347"/>
                </a:cxn>
                <a:cxn ang="0">
                  <a:pos x="7001" y="3026"/>
                </a:cxn>
                <a:cxn ang="0">
                  <a:pos x="6710" y="2721"/>
                </a:cxn>
                <a:cxn ang="0">
                  <a:pos x="6403" y="2427"/>
                </a:cxn>
                <a:cxn ang="0">
                  <a:pos x="6082" y="2150"/>
                </a:cxn>
                <a:cxn ang="0">
                  <a:pos x="5746" y="1884"/>
                </a:cxn>
                <a:cxn ang="0">
                  <a:pos x="5397" y="1635"/>
                </a:cxn>
                <a:cxn ang="0">
                  <a:pos x="5035" y="1401"/>
                </a:cxn>
                <a:cxn ang="0">
                  <a:pos x="4661" y="1183"/>
                </a:cxn>
                <a:cxn ang="0">
                  <a:pos x="4274" y="982"/>
                </a:cxn>
                <a:cxn ang="0">
                  <a:pos x="3878" y="798"/>
                </a:cxn>
                <a:cxn ang="0">
                  <a:pos x="3470" y="631"/>
                </a:cxn>
                <a:cxn ang="0">
                  <a:pos x="3052" y="482"/>
                </a:cxn>
                <a:cxn ang="0">
                  <a:pos x="2626" y="353"/>
                </a:cxn>
                <a:cxn ang="0">
                  <a:pos x="2189" y="244"/>
                </a:cxn>
                <a:cxn ang="0">
                  <a:pos x="1745" y="153"/>
                </a:cxn>
                <a:cxn ang="0">
                  <a:pos x="1294" y="82"/>
                </a:cxn>
                <a:cxn ang="0">
                  <a:pos x="834" y="34"/>
                </a:cxn>
                <a:cxn ang="0">
                  <a:pos x="369" y="6"/>
                </a:cxn>
                <a:cxn ang="0">
                  <a:pos x="15" y="0"/>
                </a:cxn>
              </a:cxnLst>
              <a:rect l="0" t="0" r="r" b="b"/>
              <a:pathLst>
                <a:path w="9167" h="8526">
                  <a:moveTo>
                    <a:pt x="15" y="0"/>
                  </a:moveTo>
                  <a:lnTo>
                    <a:pt x="0" y="0"/>
                  </a:lnTo>
                  <a:lnTo>
                    <a:pt x="0" y="6537"/>
                  </a:lnTo>
                  <a:lnTo>
                    <a:pt x="15" y="6537"/>
                  </a:lnTo>
                  <a:lnTo>
                    <a:pt x="15" y="6537"/>
                  </a:lnTo>
                  <a:lnTo>
                    <a:pt x="81" y="6538"/>
                  </a:lnTo>
                  <a:lnTo>
                    <a:pt x="146" y="6540"/>
                  </a:lnTo>
                  <a:lnTo>
                    <a:pt x="210" y="6543"/>
                  </a:lnTo>
                  <a:lnTo>
                    <a:pt x="274" y="6548"/>
                  </a:lnTo>
                  <a:lnTo>
                    <a:pt x="338" y="6554"/>
                  </a:lnTo>
                  <a:lnTo>
                    <a:pt x="401" y="6561"/>
                  </a:lnTo>
                  <a:lnTo>
                    <a:pt x="464" y="6570"/>
                  </a:lnTo>
                  <a:lnTo>
                    <a:pt x="526" y="6579"/>
                  </a:lnTo>
                  <a:lnTo>
                    <a:pt x="589" y="6590"/>
                  </a:lnTo>
                  <a:lnTo>
                    <a:pt x="651" y="6602"/>
                  </a:lnTo>
                  <a:lnTo>
                    <a:pt x="712" y="6615"/>
                  </a:lnTo>
                  <a:lnTo>
                    <a:pt x="772" y="6629"/>
                  </a:lnTo>
                  <a:lnTo>
                    <a:pt x="833" y="6645"/>
                  </a:lnTo>
                  <a:lnTo>
                    <a:pt x="892" y="6662"/>
                  </a:lnTo>
                  <a:lnTo>
                    <a:pt x="952" y="6679"/>
                  </a:lnTo>
                  <a:lnTo>
                    <a:pt x="1010" y="6699"/>
                  </a:lnTo>
                  <a:lnTo>
                    <a:pt x="1067" y="6718"/>
                  </a:lnTo>
                  <a:lnTo>
                    <a:pt x="1124" y="6740"/>
                  </a:lnTo>
                  <a:lnTo>
                    <a:pt x="1180" y="6762"/>
                  </a:lnTo>
                  <a:lnTo>
                    <a:pt x="1236" y="6785"/>
                  </a:lnTo>
                  <a:lnTo>
                    <a:pt x="1291" y="6809"/>
                  </a:lnTo>
                  <a:lnTo>
                    <a:pt x="1346" y="6834"/>
                  </a:lnTo>
                  <a:lnTo>
                    <a:pt x="1400" y="6860"/>
                  </a:lnTo>
                  <a:lnTo>
                    <a:pt x="1453" y="6886"/>
                  </a:lnTo>
                  <a:lnTo>
                    <a:pt x="1504" y="6915"/>
                  </a:lnTo>
                  <a:lnTo>
                    <a:pt x="1555" y="6944"/>
                  </a:lnTo>
                  <a:lnTo>
                    <a:pt x="1605" y="6973"/>
                  </a:lnTo>
                  <a:lnTo>
                    <a:pt x="1655" y="7003"/>
                  </a:lnTo>
                  <a:lnTo>
                    <a:pt x="1703" y="7035"/>
                  </a:lnTo>
                  <a:lnTo>
                    <a:pt x="1750" y="7067"/>
                  </a:lnTo>
                  <a:lnTo>
                    <a:pt x="1797" y="7100"/>
                  </a:lnTo>
                  <a:lnTo>
                    <a:pt x="1842" y="7133"/>
                  </a:lnTo>
                  <a:lnTo>
                    <a:pt x="1886" y="7169"/>
                  </a:lnTo>
                  <a:lnTo>
                    <a:pt x="1929" y="7204"/>
                  </a:lnTo>
                  <a:lnTo>
                    <a:pt x="1972" y="7240"/>
                  </a:lnTo>
                  <a:lnTo>
                    <a:pt x="2013" y="7276"/>
                  </a:lnTo>
                  <a:lnTo>
                    <a:pt x="2054" y="7314"/>
                  </a:lnTo>
                  <a:lnTo>
                    <a:pt x="2093" y="7353"/>
                  </a:lnTo>
                  <a:lnTo>
                    <a:pt x="2131" y="7392"/>
                  </a:lnTo>
                  <a:lnTo>
                    <a:pt x="2167" y="7431"/>
                  </a:lnTo>
                  <a:lnTo>
                    <a:pt x="2203" y="7471"/>
                  </a:lnTo>
                  <a:lnTo>
                    <a:pt x="2237" y="7512"/>
                  </a:lnTo>
                  <a:lnTo>
                    <a:pt x="2270" y="7553"/>
                  </a:lnTo>
                  <a:lnTo>
                    <a:pt x="2301" y="7595"/>
                  </a:lnTo>
                  <a:lnTo>
                    <a:pt x="2332" y="7638"/>
                  </a:lnTo>
                  <a:lnTo>
                    <a:pt x="2360" y="7680"/>
                  </a:lnTo>
                  <a:lnTo>
                    <a:pt x="2388" y="7725"/>
                  </a:lnTo>
                  <a:lnTo>
                    <a:pt x="2415" y="7768"/>
                  </a:lnTo>
                  <a:lnTo>
                    <a:pt x="2439" y="7813"/>
                  </a:lnTo>
                  <a:lnTo>
                    <a:pt x="2463" y="7857"/>
                  </a:lnTo>
                  <a:lnTo>
                    <a:pt x="2485" y="7903"/>
                  </a:lnTo>
                  <a:lnTo>
                    <a:pt x="2506" y="7949"/>
                  </a:lnTo>
                  <a:lnTo>
                    <a:pt x="2525" y="7995"/>
                  </a:lnTo>
                  <a:lnTo>
                    <a:pt x="2542" y="8042"/>
                  </a:lnTo>
                  <a:lnTo>
                    <a:pt x="2558" y="8089"/>
                  </a:lnTo>
                  <a:lnTo>
                    <a:pt x="2573" y="8136"/>
                  </a:lnTo>
                  <a:lnTo>
                    <a:pt x="2586" y="8184"/>
                  </a:lnTo>
                  <a:lnTo>
                    <a:pt x="2597" y="8232"/>
                  </a:lnTo>
                  <a:lnTo>
                    <a:pt x="2607" y="8280"/>
                  </a:lnTo>
                  <a:lnTo>
                    <a:pt x="2615" y="8329"/>
                  </a:lnTo>
                  <a:lnTo>
                    <a:pt x="2621" y="8379"/>
                  </a:lnTo>
                  <a:lnTo>
                    <a:pt x="2626" y="8428"/>
                  </a:lnTo>
                  <a:lnTo>
                    <a:pt x="2629" y="8477"/>
                  </a:lnTo>
                  <a:lnTo>
                    <a:pt x="2630" y="8526"/>
                  </a:lnTo>
                  <a:lnTo>
                    <a:pt x="9167" y="8526"/>
                  </a:lnTo>
                  <a:lnTo>
                    <a:pt x="9167" y="8526"/>
                  </a:lnTo>
                  <a:lnTo>
                    <a:pt x="9167" y="8416"/>
                  </a:lnTo>
                  <a:lnTo>
                    <a:pt x="9165" y="8306"/>
                  </a:lnTo>
                  <a:lnTo>
                    <a:pt x="9160" y="8197"/>
                  </a:lnTo>
                  <a:lnTo>
                    <a:pt x="9156" y="8088"/>
                  </a:lnTo>
                  <a:lnTo>
                    <a:pt x="9149" y="7979"/>
                  </a:lnTo>
                  <a:lnTo>
                    <a:pt x="9141" y="7871"/>
                  </a:lnTo>
                  <a:lnTo>
                    <a:pt x="9130" y="7763"/>
                  </a:lnTo>
                  <a:lnTo>
                    <a:pt x="9119" y="7656"/>
                  </a:lnTo>
                  <a:lnTo>
                    <a:pt x="9106" y="7548"/>
                  </a:lnTo>
                  <a:lnTo>
                    <a:pt x="9093" y="7442"/>
                  </a:lnTo>
                  <a:lnTo>
                    <a:pt x="9078" y="7336"/>
                  </a:lnTo>
                  <a:lnTo>
                    <a:pt x="9061" y="7229"/>
                  </a:lnTo>
                  <a:lnTo>
                    <a:pt x="9042" y="7124"/>
                  </a:lnTo>
                  <a:lnTo>
                    <a:pt x="9023" y="7019"/>
                  </a:lnTo>
                  <a:lnTo>
                    <a:pt x="9002" y="6914"/>
                  </a:lnTo>
                  <a:lnTo>
                    <a:pt x="8979" y="6810"/>
                  </a:lnTo>
                  <a:lnTo>
                    <a:pt x="8957" y="6706"/>
                  </a:lnTo>
                  <a:lnTo>
                    <a:pt x="8931" y="6603"/>
                  </a:lnTo>
                  <a:lnTo>
                    <a:pt x="8905" y="6500"/>
                  </a:lnTo>
                  <a:lnTo>
                    <a:pt x="8878" y="6398"/>
                  </a:lnTo>
                  <a:lnTo>
                    <a:pt x="8848" y="6296"/>
                  </a:lnTo>
                  <a:lnTo>
                    <a:pt x="8818" y="6195"/>
                  </a:lnTo>
                  <a:lnTo>
                    <a:pt x="8786" y="6094"/>
                  </a:lnTo>
                  <a:lnTo>
                    <a:pt x="8753" y="5993"/>
                  </a:lnTo>
                  <a:lnTo>
                    <a:pt x="8720" y="5894"/>
                  </a:lnTo>
                  <a:lnTo>
                    <a:pt x="8684" y="5795"/>
                  </a:lnTo>
                  <a:lnTo>
                    <a:pt x="8647" y="5695"/>
                  </a:lnTo>
                  <a:lnTo>
                    <a:pt x="8609" y="5598"/>
                  </a:lnTo>
                  <a:lnTo>
                    <a:pt x="8570" y="5500"/>
                  </a:lnTo>
                  <a:lnTo>
                    <a:pt x="8530" y="5402"/>
                  </a:lnTo>
                  <a:lnTo>
                    <a:pt x="8488" y="5306"/>
                  </a:lnTo>
                  <a:lnTo>
                    <a:pt x="8446" y="5210"/>
                  </a:lnTo>
                  <a:lnTo>
                    <a:pt x="8401" y="5115"/>
                  </a:lnTo>
                  <a:lnTo>
                    <a:pt x="8355" y="5020"/>
                  </a:lnTo>
                  <a:lnTo>
                    <a:pt x="8309" y="4927"/>
                  </a:lnTo>
                  <a:lnTo>
                    <a:pt x="8261" y="4833"/>
                  </a:lnTo>
                  <a:lnTo>
                    <a:pt x="8212" y="4740"/>
                  </a:lnTo>
                  <a:lnTo>
                    <a:pt x="8162" y="4648"/>
                  </a:lnTo>
                  <a:lnTo>
                    <a:pt x="8112" y="4556"/>
                  </a:lnTo>
                  <a:lnTo>
                    <a:pt x="8059" y="4465"/>
                  </a:lnTo>
                  <a:lnTo>
                    <a:pt x="8005" y="4374"/>
                  </a:lnTo>
                  <a:lnTo>
                    <a:pt x="7950" y="4285"/>
                  </a:lnTo>
                  <a:lnTo>
                    <a:pt x="7896" y="4196"/>
                  </a:lnTo>
                  <a:lnTo>
                    <a:pt x="7838" y="4108"/>
                  </a:lnTo>
                  <a:lnTo>
                    <a:pt x="7780" y="4020"/>
                  </a:lnTo>
                  <a:lnTo>
                    <a:pt x="7721" y="3934"/>
                  </a:lnTo>
                  <a:lnTo>
                    <a:pt x="7661" y="3847"/>
                  </a:lnTo>
                  <a:lnTo>
                    <a:pt x="7599" y="3762"/>
                  </a:lnTo>
                  <a:lnTo>
                    <a:pt x="7538" y="3677"/>
                  </a:lnTo>
                  <a:lnTo>
                    <a:pt x="7474" y="3594"/>
                  </a:lnTo>
                  <a:lnTo>
                    <a:pt x="7410" y="3510"/>
                  </a:lnTo>
                  <a:lnTo>
                    <a:pt x="7344" y="3428"/>
                  </a:lnTo>
                  <a:lnTo>
                    <a:pt x="7278" y="3347"/>
                  </a:lnTo>
                  <a:lnTo>
                    <a:pt x="7211" y="3265"/>
                  </a:lnTo>
                  <a:lnTo>
                    <a:pt x="7142" y="3185"/>
                  </a:lnTo>
                  <a:lnTo>
                    <a:pt x="7072" y="3105"/>
                  </a:lnTo>
                  <a:lnTo>
                    <a:pt x="7001" y="3026"/>
                  </a:lnTo>
                  <a:lnTo>
                    <a:pt x="6931" y="2949"/>
                  </a:lnTo>
                  <a:lnTo>
                    <a:pt x="6859" y="2872"/>
                  </a:lnTo>
                  <a:lnTo>
                    <a:pt x="6784" y="2797"/>
                  </a:lnTo>
                  <a:lnTo>
                    <a:pt x="6710" y="2721"/>
                  </a:lnTo>
                  <a:lnTo>
                    <a:pt x="6634" y="2646"/>
                  </a:lnTo>
                  <a:lnTo>
                    <a:pt x="6559" y="2573"/>
                  </a:lnTo>
                  <a:lnTo>
                    <a:pt x="6481" y="2499"/>
                  </a:lnTo>
                  <a:lnTo>
                    <a:pt x="6403" y="2427"/>
                  </a:lnTo>
                  <a:lnTo>
                    <a:pt x="6325" y="2356"/>
                  </a:lnTo>
                  <a:lnTo>
                    <a:pt x="6245" y="2287"/>
                  </a:lnTo>
                  <a:lnTo>
                    <a:pt x="6163" y="2217"/>
                  </a:lnTo>
                  <a:lnTo>
                    <a:pt x="6082" y="2150"/>
                  </a:lnTo>
                  <a:lnTo>
                    <a:pt x="5999" y="2081"/>
                  </a:lnTo>
                  <a:lnTo>
                    <a:pt x="5915" y="2015"/>
                  </a:lnTo>
                  <a:lnTo>
                    <a:pt x="5832" y="1949"/>
                  </a:lnTo>
                  <a:lnTo>
                    <a:pt x="5746" y="1884"/>
                  </a:lnTo>
                  <a:lnTo>
                    <a:pt x="5660" y="1820"/>
                  </a:lnTo>
                  <a:lnTo>
                    <a:pt x="5573" y="1757"/>
                  </a:lnTo>
                  <a:lnTo>
                    <a:pt x="5485" y="1696"/>
                  </a:lnTo>
                  <a:lnTo>
                    <a:pt x="5397" y="1635"/>
                  </a:lnTo>
                  <a:lnTo>
                    <a:pt x="5308" y="1574"/>
                  </a:lnTo>
                  <a:lnTo>
                    <a:pt x="5218" y="1516"/>
                  </a:lnTo>
                  <a:lnTo>
                    <a:pt x="5126" y="1458"/>
                  </a:lnTo>
                  <a:lnTo>
                    <a:pt x="5035" y="1401"/>
                  </a:lnTo>
                  <a:lnTo>
                    <a:pt x="4942" y="1345"/>
                  </a:lnTo>
                  <a:lnTo>
                    <a:pt x="4850" y="1290"/>
                  </a:lnTo>
                  <a:lnTo>
                    <a:pt x="4756" y="1236"/>
                  </a:lnTo>
                  <a:lnTo>
                    <a:pt x="4661" y="1183"/>
                  </a:lnTo>
                  <a:lnTo>
                    <a:pt x="4565" y="1131"/>
                  </a:lnTo>
                  <a:lnTo>
                    <a:pt x="4469" y="1080"/>
                  </a:lnTo>
                  <a:lnTo>
                    <a:pt x="4373" y="1030"/>
                  </a:lnTo>
                  <a:lnTo>
                    <a:pt x="4274" y="982"/>
                  </a:lnTo>
                  <a:lnTo>
                    <a:pt x="4176" y="934"/>
                  </a:lnTo>
                  <a:lnTo>
                    <a:pt x="4078" y="887"/>
                  </a:lnTo>
                  <a:lnTo>
                    <a:pt x="3978" y="842"/>
                  </a:lnTo>
                  <a:lnTo>
                    <a:pt x="3878" y="798"/>
                  </a:lnTo>
                  <a:lnTo>
                    <a:pt x="3777" y="755"/>
                  </a:lnTo>
                  <a:lnTo>
                    <a:pt x="3675" y="712"/>
                  </a:lnTo>
                  <a:lnTo>
                    <a:pt x="3572" y="671"/>
                  </a:lnTo>
                  <a:lnTo>
                    <a:pt x="3470" y="631"/>
                  </a:lnTo>
                  <a:lnTo>
                    <a:pt x="3367" y="592"/>
                  </a:lnTo>
                  <a:lnTo>
                    <a:pt x="3263" y="555"/>
                  </a:lnTo>
                  <a:lnTo>
                    <a:pt x="3157" y="518"/>
                  </a:lnTo>
                  <a:lnTo>
                    <a:pt x="3052" y="482"/>
                  </a:lnTo>
                  <a:lnTo>
                    <a:pt x="2946" y="448"/>
                  </a:lnTo>
                  <a:lnTo>
                    <a:pt x="2839" y="416"/>
                  </a:lnTo>
                  <a:lnTo>
                    <a:pt x="2733" y="384"/>
                  </a:lnTo>
                  <a:lnTo>
                    <a:pt x="2626" y="353"/>
                  </a:lnTo>
                  <a:lnTo>
                    <a:pt x="2517" y="324"/>
                  </a:lnTo>
                  <a:lnTo>
                    <a:pt x="2408" y="296"/>
                  </a:lnTo>
                  <a:lnTo>
                    <a:pt x="2299" y="269"/>
                  </a:lnTo>
                  <a:lnTo>
                    <a:pt x="2189" y="244"/>
                  </a:lnTo>
                  <a:lnTo>
                    <a:pt x="2079" y="218"/>
                  </a:lnTo>
                  <a:lnTo>
                    <a:pt x="1968" y="196"/>
                  </a:lnTo>
                  <a:lnTo>
                    <a:pt x="1857" y="174"/>
                  </a:lnTo>
                  <a:lnTo>
                    <a:pt x="1745" y="153"/>
                  </a:lnTo>
                  <a:lnTo>
                    <a:pt x="1633" y="134"/>
                  </a:lnTo>
                  <a:lnTo>
                    <a:pt x="1520" y="115"/>
                  </a:lnTo>
                  <a:lnTo>
                    <a:pt x="1407" y="98"/>
                  </a:lnTo>
                  <a:lnTo>
                    <a:pt x="1294" y="82"/>
                  </a:lnTo>
                  <a:lnTo>
                    <a:pt x="1179" y="69"/>
                  </a:lnTo>
                  <a:lnTo>
                    <a:pt x="1065" y="56"/>
                  </a:lnTo>
                  <a:lnTo>
                    <a:pt x="949" y="45"/>
                  </a:lnTo>
                  <a:lnTo>
                    <a:pt x="834" y="34"/>
                  </a:lnTo>
                  <a:lnTo>
                    <a:pt x="719" y="25"/>
                  </a:lnTo>
                  <a:lnTo>
                    <a:pt x="602" y="17"/>
                  </a:lnTo>
                  <a:lnTo>
                    <a:pt x="485" y="11"/>
                  </a:lnTo>
                  <a:lnTo>
                    <a:pt x="369" y="6"/>
                  </a:lnTo>
                  <a:lnTo>
                    <a:pt x="251" y="2"/>
                  </a:lnTo>
                  <a:lnTo>
                    <a:pt x="133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34EA8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15" name="Rechteck 6">
              <a:extLst>
                <a:ext uri="{FF2B5EF4-FFF2-40B4-BE49-F238E27FC236}">
                  <a16:creationId xmlns:a16="http://schemas.microsoft.com/office/drawing/2014/main" id="{728206F1-0590-3045-9EE1-3BBF4A1F3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3637217"/>
              <a:ext cx="2971800" cy="101373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16" name="Rechteck 6">
              <a:extLst>
                <a:ext uri="{FF2B5EF4-FFF2-40B4-BE49-F238E27FC236}">
                  <a16:creationId xmlns:a16="http://schemas.microsoft.com/office/drawing/2014/main" id="{B2C863B8-6C48-CE4E-86C5-9D65612EB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3637217"/>
              <a:ext cx="2286000" cy="1013737"/>
            </a:xfrm>
            <a:prstGeom prst="rect">
              <a:avLst/>
            </a:prstGeom>
            <a:solidFill>
              <a:srgbClr val="8DC63F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17" name="Rechteck 6">
              <a:extLst>
                <a:ext uri="{FF2B5EF4-FFF2-40B4-BE49-F238E27FC236}">
                  <a16:creationId xmlns:a16="http://schemas.microsoft.com/office/drawing/2014/main" id="{AAFC0E6B-47C3-8948-96A4-7A2BA65E6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800" y="3637217"/>
              <a:ext cx="2286000" cy="1013737"/>
            </a:xfrm>
            <a:prstGeom prst="rect">
              <a:avLst/>
            </a:prstGeom>
            <a:solidFill>
              <a:srgbClr val="9499FE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18" name="Freihandform 6">
              <a:extLst>
                <a:ext uri="{FF2B5EF4-FFF2-40B4-BE49-F238E27FC236}">
                  <a16:creationId xmlns:a16="http://schemas.microsoft.com/office/drawing/2014/main" id="{DE3570BC-E748-824B-91B8-9E214DAC5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345" y="381000"/>
              <a:ext cx="2585088" cy="1014062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1729" y="5"/>
                </a:cxn>
                <a:cxn ang="0">
                  <a:pos x="1588" y="21"/>
                </a:cxn>
                <a:cxn ang="0">
                  <a:pos x="1451" y="49"/>
                </a:cxn>
                <a:cxn ang="0">
                  <a:pos x="1318" y="85"/>
                </a:cxn>
                <a:cxn ang="0">
                  <a:pos x="1187" y="131"/>
                </a:cxn>
                <a:cxn ang="0">
                  <a:pos x="1062" y="186"/>
                </a:cxn>
                <a:cxn ang="0">
                  <a:pos x="942" y="249"/>
                </a:cxn>
                <a:cxn ang="0">
                  <a:pos x="827" y="322"/>
                </a:cxn>
                <a:cxn ang="0">
                  <a:pos x="717" y="401"/>
                </a:cxn>
                <a:cxn ang="0">
                  <a:pos x="615" y="489"/>
                </a:cxn>
                <a:cxn ang="0">
                  <a:pos x="518" y="583"/>
                </a:cxn>
                <a:cxn ang="0">
                  <a:pos x="428" y="684"/>
                </a:cxn>
                <a:cxn ang="0">
                  <a:pos x="346" y="791"/>
                </a:cxn>
                <a:cxn ang="0">
                  <a:pos x="272" y="905"/>
                </a:cxn>
                <a:cxn ang="0">
                  <a:pos x="206" y="1023"/>
                </a:cxn>
                <a:cxn ang="0">
                  <a:pos x="147" y="1147"/>
                </a:cxn>
                <a:cxn ang="0">
                  <a:pos x="98" y="1275"/>
                </a:cxn>
                <a:cxn ang="0">
                  <a:pos x="59" y="1407"/>
                </a:cxn>
                <a:cxn ang="0">
                  <a:pos x="29" y="1544"/>
                </a:cxn>
                <a:cxn ang="0">
                  <a:pos x="9" y="1684"/>
                </a:cxn>
                <a:cxn ang="0">
                  <a:pos x="0" y="1826"/>
                </a:cxn>
                <a:cxn ang="0">
                  <a:pos x="0" y="1923"/>
                </a:cxn>
                <a:cxn ang="0">
                  <a:pos x="9" y="2065"/>
                </a:cxn>
                <a:cxn ang="0">
                  <a:pos x="29" y="2204"/>
                </a:cxn>
                <a:cxn ang="0">
                  <a:pos x="59" y="2341"/>
                </a:cxn>
                <a:cxn ang="0">
                  <a:pos x="98" y="2473"/>
                </a:cxn>
                <a:cxn ang="0">
                  <a:pos x="147" y="2602"/>
                </a:cxn>
                <a:cxn ang="0">
                  <a:pos x="206" y="2725"/>
                </a:cxn>
                <a:cxn ang="0">
                  <a:pos x="272" y="2843"/>
                </a:cxn>
                <a:cxn ang="0">
                  <a:pos x="346" y="2957"/>
                </a:cxn>
                <a:cxn ang="0">
                  <a:pos x="428" y="3064"/>
                </a:cxn>
                <a:cxn ang="0">
                  <a:pos x="518" y="3165"/>
                </a:cxn>
                <a:cxn ang="0">
                  <a:pos x="615" y="3260"/>
                </a:cxn>
                <a:cxn ang="0">
                  <a:pos x="717" y="3347"/>
                </a:cxn>
                <a:cxn ang="0">
                  <a:pos x="827" y="3427"/>
                </a:cxn>
                <a:cxn ang="0">
                  <a:pos x="942" y="3499"/>
                </a:cxn>
                <a:cxn ang="0">
                  <a:pos x="1062" y="3562"/>
                </a:cxn>
                <a:cxn ang="0">
                  <a:pos x="1187" y="3617"/>
                </a:cxn>
                <a:cxn ang="0">
                  <a:pos x="1318" y="3663"/>
                </a:cxn>
                <a:cxn ang="0">
                  <a:pos x="1451" y="3699"/>
                </a:cxn>
                <a:cxn ang="0">
                  <a:pos x="1588" y="3726"/>
                </a:cxn>
                <a:cxn ang="0">
                  <a:pos x="1729" y="3742"/>
                </a:cxn>
                <a:cxn ang="0">
                  <a:pos x="1872" y="3748"/>
                </a:cxn>
              </a:cxnLst>
              <a:rect l="0" t="0" r="r" b="b"/>
              <a:pathLst>
                <a:path w="9552" h="3748">
                  <a:moveTo>
                    <a:pt x="9552" y="0"/>
                  </a:moveTo>
                  <a:lnTo>
                    <a:pt x="1872" y="0"/>
                  </a:lnTo>
                  <a:lnTo>
                    <a:pt x="1872" y="0"/>
                  </a:lnTo>
                  <a:lnTo>
                    <a:pt x="1825" y="2"/>
                  </a:lnTo>
                  <a:lnTo>
                    <a:pt x="1776" y="3"/>
                  </a:lnTo>
                  <a:lnTo>
                    <a:pt x="1729" y="5"/>
                  </a:lnTo>
                  <a:lnTo>
                    <a:pt x="1681" y="10"/>
                  </a:lnTo>
                  <a:lnTo>
                    <a:pt x="1635" y="15"/>
                  </a:lnTo>
                  <a:lnTo>
                    <a:pt x="1588" y="21"/>
                  </a:lnTo>
                  <a:lnTo>
                    <a:pt x="1542" y="30"/>
                  </a:lnTo>
                  <a:lnTo>
                    <a:pt x="1496" y="39"/>
                  </a:lnTo>
                  <a:lnTo>
                    <a:pt x="1451" y="49"/>
                  </a:lnTo>
                  <a:lnTo>
                    <a:pt x="1406" y="60"/>
                  </a:lnTo>
                  <a:lnTo>
                    <a:pt x="1361" y="71"/>
                  </a:lnTo>
                  <a:lnTo>
                    <a:pt x="1318" y="85"/>
                  </a:lnTo>
                  <a:lnTo>
                    <a:pt x="1273" y="99"/>
                  </a:lnTo>
                  <a:lnTo>
                    <a:pt x="1231" y="115"/>
                  </a:lnTo>
                  <a:lnTo>
                    <a:pt x="1187" y="131"/>
                  </a:lnTo>
                  <a:lnTo>
                    <a:pt x="1146" y="149"/>
                  </a:lnTo>
                  <a:lnTo>
                    <a:pt x="1104" y="166"/>
                  </a:lnTo>
                  <a:lnTo>
                    <a:pt x="1062" y="186"/>
                  </a:lnTo>
                  <a:lnTo>
                    <a:pt x="1021" y="206"/>
                  </a:lnTo>
                  <a:lnTo>
                    <a:pt x="981" y="227"/>
                  </a:lnTo>
                  <a:lnTo>
                    <a:pt x="942" y="249"/>
                  </a:lnTo>
                  <a:lnTo>
                    <a:pt x="903" y="273"/>
                  </a:lnTo>
                  <a:lnTo>
                    <a:pt x="864" y="297"/>
                  </a:lnTo>
                  <a:lnTo>
                    <a:pt x="827" y="322"/>
                  </a:lnTo>
                  <a:lnTo>
                    <a:pt x="790" y="347"/>
                  </a:lnTo>
                  <a:lnTo>
                    <a:pt x="754" y="374"/>
                  </a:lnTo>
                  <a:lnTo>
                    <a:pt x="717" y="401"/>
                  </a:lnTo>
                  <a:lnTo>
                    <a:pt x="683" y="430"/>
                  </a:lnTo>
                  <a:lnTo>
                    <a:pt x="649" y="459"/>
                  </a:lnTo>
                  <a:lnTo>
                    <a:pt x="615" y="489"/>
                  </a:lnTo>
                  <a:lnTo>
                    <a:pt x="582" y="520"/>
                  </a:lnTo>
                  <a:lnTo>
                    <a:pt x="549" y="551"/>
                  </a:lnTo>
                  <a:lnTo>
                    <a:pt x="518" y="583"/>
                  </a:lnTo>
                  <a:lnTo>
                    <a:pt x="488" y="616"/>
                  </a:lnTo>
                  <a:lnTo>
                    <a:pt x="458" y="649"/>
                  </a:lnTo>
                  <a:lnTo>
                    <a:pt x="428" y="684"/>
                  </a:lnTo>
                  <a:lnTo>
                    <a:pt x="400" y="719"/>
                  </a:lnTo>
                  <a:lnTo>
                    <a:pt x="372" y="755"/>
                  </a:lnTo>
                  <a:lnTo>
                    <a:pt x="346" y="791"/>
                  </a:lnTo>
                  <a:lnTo>
                    <a:pt x="320" y="829"/>
                  </a:lnTo>
                  <a:lnTo>
                    <a:pt x="295" y="866"/>
                  </a:lnTo>
                  <a:lnTo>
                    <a:pt x="272" y="905"/>
                  </a:lnTo>
                  <a:lnTo>
                    <a:pt x="249" y="943"/>
                  </a:lnTo>
                  <a:lnTo>
                    <a:pt x="227" y="983"/>
                  </a:lnTo>
                  <a:lnTo>
                    <a:pt x="206" y="1023"/>
                  </a:lnTo>
                  <a:lnTo>
                    <a:pt x="186" y="1063"/>
                  </a:lnTo>
                  <a:lnTo>
                    <a:pt x="166" y="1104"/>
                  </a:lnTo>
                  <a:lnTo>
                    <a:pt x="147" y="1147"/>
                  </a:lnTo>
                  <a:lnTo>
                    <a:pt x="130" y="1189"/>
                  </a:lnTo>
                  <a:lnTo>
                    <a:pt x="113" y="1231"/>
                  </a:lnTo>
                  <a:lnTo>
                    <a:pt x="98" y="1275"/>
                  </a:lnTo>
                  <a:lnTo>
                    <a:pt x="85" y="1318"/>
                  </a:lnTo>
                  <a:lnTo>
                    <a:pt x="71" y="1362"/>
                  </a:lnTo>
                  <a:lnTo>
                    <a:pt x="59" y="1407"/>
                  </a:lnTo>
                  <a:lnTo>
                    <a:pt x="47" y="1452"/>
                  </a:lnTo>
                  <a:lnTo>
                    <a:pt x="37" y="1498"/>
                  </a:lnTo>
                  <a:lnTo>
                    <a:pt x="29" y="1544"/>
                  </a:lnTo>
                  <a:lnTo>
                    <a:pt x="21" y="1590"/>
                  </a:lnTo>
                  <a:lnTo>
                    <a:pt x="15" y="1636"/>
                  </a:lnTo>
                  <a:lnTo>
                    <a:pt x="9" y="1684"/>
                  </a:lnTo>
                  <a:lnTo>
                    <a:pt x="5" y="1731"/>
                  </a:lnTo>
                  <a:lnTo>
                    <a:pt x="2" y="1778"/>
                  </a:lnTo>
                  <a:lnTo>
                    <a:pt x="0" y="1826"/>
                  </a:lnTo>
                  <a:lnTo>
                    <a:pt x="0" y="1874"/>
                  </a:lnTo>
                  <a:lnTo>
                    <a:pt x="0" y="1874"/>
                  </a:lnTo>
                  <a:lnTo>
                    <a:pt x="0" y="1923"/>
                  </a:lnTo>
                  <a:lnTo>
                    <a:pt x="2" y="1970"/>
                  </a:lnTo>
                  <a:lnTo>
                    <a:pt x="5" y="2017"/>
                  </a:lnTo>
                  <a:lnTo>
                    <a:pt x="9" y="2065"/>
                  </a:lnTo>
                  <a:lnTo>
                    <a:pt x="15" y="2112"/>
                  </a:lnTo>
                  <a:lnTo>
                    <a:pt x="21" y="2158"/>
                  </a:lnTo>
                  <a:lnTo>
                    <a:pt x="29" y="2204"/>
                  </a:lnTo>
                  <a:lnTo>
                    <a:pt x="37" y="2250"/>
                  </a:lnTo>
                  <a:lnTo>
                    <a:pt x="47" y="2295"/>
                  </a:lnTo>
                  <a:lnTo>
                    <a:pt x="59" y="2341"/>
                  </a:lnTo>
                  <a:lnTo>
                    <a:pt x="71" y="2385"/>
                  </a:lnTo>
                  <a:lnTo>
                    <a:pt x="85" y="2430"/>
                  </a:lnTo>
                  <a:lnTo>
                    <a:pt x="98" y="2473"/>
                  </a:lnTo>
                  <a:lnTo>
                    <a:pt x="113" y="2517"/>
                  </a:lnTo>
                  <a:lnTo>
                    <a:pt x="130" y="2559"/>
                  </a:lnTo>
                  <a:lnTo>
                    <a:pt x="147" y="2602"/>
                  </a:lnTo>
                  <a:lnTo>
                    <a:pt x="166" y="2643"/>
                  </a:lnTo>
                  <a:lnTo>
                    <a:pt x="186" y="2684"/>
                  </a:lnTo>
                  <a:lnTo>
                    <a:pt x="206" y="2725"/>
                  </a:lnTo>
                  <a:lnTo>
                    <a:pt x="227" y="2765"/>
                  </a:lnTo>
                  <a:lnTo>
                    <a:pt x="249" y="2805"/>
                  </a:lnTo>
                  <a:lnTo>
                    <a:pt x="272" y="2843"/>
                  </a:lnTo>
                  <a:lnTo>
                    <a:pt x="295" y="2882"/>
                  </a:lnTo>
                  <a:lnTo>
                    <a:pt x="320" y="2919"/>
                  </a:lnTo>
                  <a:lnTo>
                    <a:pt x="346" y="2957"/>
                  </a:lnTo>
                  <a:lnTo>
                    <a:pt x="372" y="2993"/>
                  </a:lnTo>
                  <a:lnTo>
                    <a:pt x="400" y="3029"/>
                  </a:lnTo>
                  <a:lnTo>
                    <a:pt x="428" y="3064"/>
                  </a:lnTo>
                  <a:lnTo>
                    <a:pt x="458" y="3099"/>
                  </a:lnTo>
                  <a:lnTo>
                    <a:pt x="488" y="3133"/>
                  </a:lnTo>
                  <a:lnTo>
                    <a:pt x="518" y="3165"/>
                  </a:lnTo>
                  <a:lnTo>
                    <a:pt x="549" y="3197"/>
                  </a:lnTo>
                  <a:lnTo>
                    <a:pt x="582" y="3228"/>
                  </a:lnTo>
                  <a:lnTo>
                    <a:pt x="615" y="3260"/>
                  </a:lnTo>
                  <a:lnTo>
                    <a:pt x="649" y="3290"/>
                  </a:lnTo>
                  <a:lnTo>
                    <a:pt x="683" y="3318"/>
                  </a:lnTo>
                  <a:lnTo>
                    <a:pt x="717" y="3347"/>
                  </a:lnTo>
                  <a:lnTo>
                    <a:pt x="754" y="3374"/>
                  </a:lnTo>
                  <a:lnTo>
                    <a:pt x="790" y="3400"/>
                  </a:lnTo>
                  <a:lnTo>
                    <a:pt x="827" y="3427"/>
                  </a:lnTo>
                  <a:lnTo>
                    <a:pt x="864" y="3451"/>
                  </a:lnTo>
                  <a:lnTo>
                    <a:pt x="903" y="3475"/>
                  </a:lnTo>
                  <a:lnTo>
                    <a:pt x="942" y="3499"/>
                  </a:lnTo>
                  <a:lnTo>
                    <a:pt x="981" y="3520"/>
                  </a:lnTo>
                  <a:lnTo>
                    <a:pt x="1021" y="3542"/>
                  </a:lnTo>
                  <a:lnTo>
                    <a:pt x="1062" y="3562"/>
                  </a:lnTo>
                  <a:lnTo>
                    <a:pt x="1104" y="3581"/>
                  </a:lnTo>
                  <a:lnTo>
                    <a:pt x="1146" y="3600"/>
                  </a:lnTo>
                  <a:lnTo>
                    <a:pt x="1187" y="3617"/>
                  </a:lnTo>
                  <a:lnTo>
                    <a:pt x="1231" y="3633"/>
                  </a:lnTo>
                  <a:lnTo>
                    <a:pt x="1273" y="3648"/>
                  </a:lnTo>
                  <a:lnTo>
                    <a:pt x="1318" y="3663"/>
                  </a:lnTo>
                  <a:lnTo>
                    <a:pt x="1361" y="3676"/>
                  </a:lnTo>
                  <a:lnTo>
                    <a:pt x="1406" y="3688"/>
                  </a:lnTo>
                  <a:lnTo>
                    <a:pt x="1451" y="3699"/>
                  </a:lnTo>
                  <a:lnTo>
                    <a:pt x="1496" y="3709"/>
                  </a:lnTo>
                  <a:lnTo>
                    <a:pt x="1542" y="3718"/>
                  </a:lnTo>
                  <a:lnTo>
                    <a:pt x="1588" y="3726"/>
                  </a:lnTo>
                  <a:lnTo>
                    <a:pt x="1635" y="3733"/>
                  </a:lnTo>
                  <a:lnTo>
                    <a:pt x="1681" y="3738"/>
                  </a:lnTo>
                  <a:lnTo>
                    <a:pt x="1729" y="3742"/>
                  </a:lnTo>
                  <a:lnTo>
                    <a:pt x="1776" y="3746"/>
                  </a:lnTo>
                  <a:lnTo>
                    <a:pt x="1825" y="3747"/>
                  </a:lnTo>
                  <a:lnTo>
                    <a:pt x="1872" y="3748"/>
                  </a:lnTo>
                  <a:lnTo>
                    <a:pt x="9552" y="3748"/>
                  </a:lnTo>
                  <a:lnTo>
                    <a:pt x="9552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19" name="Freihandform 5">
              <a:extLst>
                <a:ext uri="{FF2B5EF4-FFF2-40B4-BE49-F238E27FC236}">
                  <a16:creationId xmlns:a16="http://schemas.microsoft.com/office/drawing/2014/main" id="{513C581F-E365-4E44-8355-5CCFF1B3A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9656" y="3637423"/>
              <a:ext cx="1421744" cy="1322185"/>
            </a:xfrm>
            <a:custGeom>
              <a:avLst/>
              <a:gdLst/>
              <a:ahLst/>
              <a:cxnLst>
                <a:cxn ang="0">
                  <a:pos x="15" y="6537"/>
                </a:cxn>
                <a:cxn ang="0">
                  <a:pos x="210" y="6543"/>
                </a:cxn>
                <a:cxn ang="0">
                  <a:pos x="464" y="6570"/>
                </a:cxn>
                <a:cxn ang="0">
                  <a:pos x="712" y="6615"/>
                </a:cxn>
                <a:cxn ang="0">
                  <a:pos x="952" y="6679"/>
                </a:cxn>
                <a:cxn ang="0">
                  <a:pos x="1180" y="6762"/>
                </a:cxn>
                <a:cxn ang="0">
                  <a:pos x="1400" y="6860"/>
                </a:cxn>
                <a:cxn ang="0">
                  <a:pos x="1605" y="6973"/>
                </a:cxn>
                <a:cxn ang="0">
                  <a:pos x="1797" y="7100"/>
                </a:cxn>
                <a:cxn ang="0">
                  <a:pos x="1972" y="7240"/>
                </a:cxn>
                <a:cxn ang="0">
                  <a:pos x="2131" y="7392"/>
                </a:cxn>
                <a:cxn ang="0">
                  <a:pos x="2270" y="7553"/>
                </a:cxn>
                <a:cxn ang="0">
                  <a:pos x="2388" y="7725"/>
                </a:cxn>
                <a:cxn ang="0">
                  <a:pos x="2485" y="7903"/>
                </a:cxn>
                <a:cxn ang="0">
                  <a:pos x="2558" y="8089"/>
                </a:cxn>
                <a:cxn ang="0">
                  <a:pos x="2607" y="8280"/>
                </a:cxn>
                <a:cxn ang="0">
                  <a:pos x="2629" y="8477"/>
                </a:cxn>
                <a:cxn ang="0">
                  <a:pos x="9167" y="8416"/>
                </a:cxn>
                <a:cxn ang="0">
                  <a:pos x="9149" y="7979"/>
                </a:cxn>
                <a:cxn ang="0">
                  <a:pos x="9106" y="7548"/>
                </a:cxn>
                <a:cxn ang="0">
                  <a:pos x="9042" y="7124"/>
                </a:cxn>
                <a:cxn ang="0">
                  <a:pos x="8957" y="6706"/>
                </a:cxn>
                <a:cxn ang="0">
                  <a:pos x="8848" y="6296"/>
                </a:cxn>
                <a:cxn ang="0">
                  <a:pos x="8720" y="5894"/>
                </a:cxn>
                <a:cxn ang="0">
                  <a:pos x="8570" y="5500"/>
                </a:cxn>
                <a:cxn ang="0">
                  <a:pos x="8401" y="5115"/>
                </a:cxn>
                <a:cxn ang="0">
                  <a:pos x="8212" y="4740"/>
                </a:cxn>
                <a:cxn ang="0">
                  <a:pos x="8005" y="4374"/>
                </a:cxn>
                <a:cxn ang="0">
                  <a:pos x="7780" y="4020"/>
                </a:cxn>
                <a:cxn ang="0">
                  <a:pos x="7538" y="3677"/>
                </a:cxn>
                <a:cxn ang="0">
                  <a:pos x="7278" y="3347"/>
                </a:cxn>
                <a:cxn ang="0">
                  <a:pos x="7001" y="3026"/>
                </a:cxn>
                <a:cxn ang="0">
                  <a:pos x="6710" y="2721"/>
                </a:cxn>
                <a:cxn ang="0">
                  <a:pos x="6403" y="2427"/>
                </a:cxn>
                <a:cxn ang="0">
                  <a:pos x="6082" y="2150"/>
                </a:cxn>
                <a:cxn ang="0">
                  <a:pos x="5746" y="1884"/>
                </a:cxn>
                <a:cxn ang="0">
                  <a:pos x="5397" y="1635"/>
                </a:cxn>
                <a:cxn ang="0">
                  <a:pos x="5035" y="1401"/>
                </a:cxn>
                <a:cxn ang="0">
                  <a:pos x="4661" y="1183"/>
                </a:cxn>
                <a:cxn ang="0">
                  <a:pos x="4274" y="982"/>
                </a:cxn>
                <a:cxn ang="0">
                  <a:pos x="3878" y="798"/>
                </a:cxn>
                <a:cxn ang="0">
                  <a:pos x="3470" y="631"/>
                </a:cxn>
                <a:cxn ang="0">
                  <a:pos x="3052" y="482"/>
                </a:cxn>
                <a:cxn ang="0">
                  <a:pos x="2626" y="353"/>
                </a:cxn>
                <a:cxn ang="0">
                  <a:pos x="2189" y="244"/>
                </a:cxn>
                <a:cxn ang="0">
                  <a:pos x="1745" y="153"/>
                </a:cxn>
                <a:cxn ang="0">
                  <a:pos x="1294" y="82"/>
                </a:cxn>
                <a:cxn ang="0">
                  <a:pos x="834" y="34"/>
                </a:cxn>
                <a:cxn ang="0">
                  <a:pos x="369" y="6"/>
                </a:cxn>
                <a:cxn ang="0">
                  <a:pos x="15" y="0"/>
                </a:cxn>
              </a:cxnLst>
              <a:rect l="0" t="0" r="r" b="b"/>
              <a:pathLst>
                <a:path w="9167" h="8526">
                  <a:moveTo>
                    <a:pt x="15" y="0"/>
                  </a:moveTo>
                  <a:lnTo>
                    <a:pt x="0" y="0"/>
                  </a:lnTo>
                  <a:lnTo>
                    <a:pt x="0" y="6537"/>
                  </a:lnTo>
                  <a:lnTo>
                    <a:pt x="15" y="6537"/>
                  </a:lnTo>
                  <a:lnTo>
                    <a:pt x="15" y="6537"/>
                  </a:lnTo>
                  <a:lnTo>
                    <a:pt x="81" y="6538"/>
                  </a:lnTo>
                  <a:lnTo>
                    <a:pt x="146" y="6540"/>
                  </a:lnTo>
                  <a:lnTo>
                    <a:pt x="210" y="6543"/>
                  </a:lnTo>
                  <a:lnTo>
                    <a:pt x="274" y="6548"/>
                  </a:lnTo>
                  <a:lnTo>
                    <a:pt x="338" y="6554"/>
                  </a:lnTo>
                  <a:lnTo>
                    <a:pt x="401" y="6561"/>
                  </a:lnTo>
                  <a:lnTo>
                    <a:pt x="464" y="6570"/>
                  </a:lnTo>
                  <a:lnTo>
                    <a:pt x="526" y="6579"/>
                  </a:lnTo>
                  <a:lnTo>
                    <a:pt x="589" y="6590"/>
                  </a:lnTo>
                  <a:lnTo>
                    <a:pt x="651" y="6602"/>
                  </a:lnTo>
                  <a:lnTo>
                    <a:pt x="712" y="6615"/>
                  </a:lnTo>
                  <a:lnTo>
                    <a:pt x="772" y="6629"/>
                  </a:lnTo>
                  <a:lnTo>
                    <a:pt x="833" y="6645"/>
                  </a:lnTo>
                  <a:lnTo>
                    <a:pt x="892" y="6662"/>
                  </a:lnTo>
                  <a:lnTo>
                    <a:pt x="952" y="6679"/>
                  </a:lnTo>
                  <a:lnTo>
                    <a:pt x="1010" y="6699"/>
                  </a:lnTo>
                  <a:lnTo>
                    <a:pt x="1067" y="6718"/>
                  </a:lnTo>
                  <a:lnTo>
                    <a:pt x="1124" y="6740"/>
                  </a:lnTo>
                  <a:lnTo>
                    <a:pt x="1180" y="6762"/>
                  </a:lnTo>
                  <a:lnTo>
                    <a:pt x="1236" y="6785"/>
                  </a:lnTo>
                  <a:lnTo>
                    <a:pt x="1291" y="6809"/>
                  </a:lnTo>
                  <a:lnTo>
                    <a:pt x="1346" y="6834"/>
                  </a:lnTo>
                  <a:lnTo>
                    <a:pt x="1400" y="6860"/>
                  </a:lnTo>
                  <a:lnTo>
                    <a:pt x="1453" y="6886"/>
                  </a:lnTo>
                  <a:lnTo>
                    <a:pt x="1504" y="6915"/>
                  </a:lnTo>
                  <a:lnTo>
                    <a:pt x="1555" y="6944"/>
                  </a:lnTo>
                  <a:lnTo>
                    <a:pt x="1605" y="6973"/>
                  </a:lnTo>
                  <a:lnTo>
                    <a:pt x="1655" y="7003"/>
                  </a:lnTo>
                  <a:lnTo>
                    <a:pt x="1703" y="7035"/>
                  </a:lnTo>
                  <a:lnTo>
                    <a:pt x="1750" y="7067"/>
                  </a:lnTo>
                  <a:lnTo>
                    <a:pt x="1797" y="7100"/>
                  </a:lnTo>
                  <a:lnTo>
                    <a:pt x="1842" y="7133"/>
                  </a:lnTo>
                  <a:lnTo>
                    <a:pt x="1886" y="7169"/>
                  </a:lnTo>
                  <a:lnTo>
                    <a:pt x="1929" y="7204"/>
                  </a:lnTo>
                  <a:lnTo>
                    <a:pt x="1972" y="7240"/>
                  </a:lnTo>
                  <a:lnTo>
                    <a:pt x="2013" y="7276"/>
                  </a:lnTo>
                  <a:lnTo>
                    <a:pt x="2054" y="7314"/>
                  </a:lnTo>
                  <a:lnTo>
                    <a:pt x="2093" y="7353"/>
                  </a:lnTo>
                  <a:lnTo>
                    <a:pt x="2131" y="7392"/>
                  </a:lnTo>
                  <a:lnTo>
                    <a:pt x="2167" y="7431"/>
                  </a:lnTo>
                  <a:lnTo>
                    <a:pt x="2203" y="7471"/>
                  </a:lnTo>
                  <a:lnTo>
                    <a:pt x="2237" y="7512"/>
                  </a:lnTo>
                  <a:lnTo>
                    <a:pt x="2270" y="7553"/>
                  </a:lnTo>
                  <a:lnTo>
                    <a:pt x="2301" y="7595"/>
                  </a:lnTo>
                  <a:lnTo>
                    <a:pt x="2332" y="7638"/>
                  </a:lnTo>
                  <a:lnTo>
                    <a:pt x="2360" y="7680"/>
                  </a:lnTo>
                  <a:lnTo>
                    <a:pt x="2388" y="7725"/>
                  </a:lnTo>
                  <a:lnTo>
                    <a:pt x="2415" y="7768"/>
                  </a:lnTo>
                  <a:lnTo>
                    <a:pt x="2439" y="7813"/>
                  </a:lnTo>
                  <a:lnTo>
                    <a:pt x="2463" y="7857"/>
                  </a:lnTo>
                  <a:lnTo>
                    <a:pt x="2485" y="7903"/>
                  </a:lnTo>
                  <a:lnTo>
                    <a:pt x="2506" y="7949"/>
                  </a:lnTo>
                  <a:lnTo>
                    <a:pt x="2525" y="7995"/>
                  </a:lnTo>
                  <a:lnTo>
                    <a:pt x="2542" y="8042"/>
                  </a:lnTo>
                  <a:lnTo>
                    <a:pt x="2558" y="8089"/>
                  </a:lnTo>
                  <a:lnTo>
                    <a:pt x="2573" y="8136"/>
                  </a:lnTo>
                  <a:lnTo>
                    <a:pt x="2586" y="8184"/>
                  </a:lnTo>
                  <a:lnTo>
                    <a:pt x="2597" y="8232"/>
                  </a:lnTo>
                  <a:lnTo>
                    <a:pt x="2607" y="8280"/>
                  </a:lnTo>
                  <a:lnTo>
                    <a:pt x="2615" y="8329"/>
                  </a:lnTo>
                  <a:lnTo>
                    <a:pt x="2621" y="8379"/>
                  </a:lnTo>
                  <a:lnTo>
                    <a:pt x="2626" y="8428"/>
                  </a:lnTo>
                  <a:lnTo>
                    <a:pt x="2629" y="8477"/>
                  </a:lnTo>
                  <a:lnTo>
                    <a:pt x="2630" y="8526"/>
                  </a:lnTo>
                  <a:lnTo>
                    <a:pt x="9167" y="8526"/>
                  </a:lnTo>
                  <a:lnTo>
                    <a:pt x="9167" y="8526"/>
                  </a:lnTo>
                  <a:lnTo>
                    <a:pt x="9167" y="8416"/>
                  </a:lnTo>
                  <a:lnTo>
                    <a:pt x="9165" y="8306"/>
                  </a:lnTo>
                  <a:lnTo>
                    <a:pt x="9160" y="8197"/>
                  </a:lnTo>
                  <a:lnTo>
                    <a:pt x="9156" y="8088"/>
                  </a:lnTo>
                  <a:lnTo>
                    <a:pt x="9149" y="7979"/>
                  </a:lnTo>
                  <a:lnTo>
                    <a:pt x="9141" y="7871"/>
                  </a:lnTo>
                  <a:lnTo>
                    <a:pt x="9130" y="7763"/>
                  </a:lnTo>
                  <a:lnTo>
                    <a:pt x="9119" y="7656"/>
                  </a:lnTo>
                  <a:lnTo>
                    <a:pt x="9106" y="7548"/>
                  </a:lnTo>
                  <a:lnTo>
                    <a:pt x="9093" y="7442"/>
                  </a:lnTo>
                  <a:lnTo>
                    <a:pt x="9078" y="7336"/>
                  </a:lnTo>
                  <a:lnTo>
                    <a:pt x="9061" y="7229"/>
                  </a:lnTo>
                  <a:lnTo>
                    <a:pt x="9042" y="7124"/>
                  </a:lnTo>
                  <a:lnTo>
                    <a:pt x="9023" y="7019"/>
                  </a:lnTo>
                  <a:lnTo>
                    <a:pt x="9002" y="6914"/>
                  </a:lnTo>
                  <a:lnTo>
                    <a:pt x="8979" y="6810"/>
                  </a:lnTo>
                  <a:lnTo>
                    <a:pt x="8957" y="6706"/>
                  </a:lnTo>
                  <a:lnTo>
                    <a:pt x="8931" y="6603"/>
                  </a:lnTo>
                  <a:lnTo>
                    <a:pt x="8905" y="6500"/>
                  </a:lnTo>
                  <a:lnTo>
                    <a:pt x="8878" y="6398"/>
                  </a:lnTo>
                  <a:lnTo>
                    <a:pt x="8848" y="6296"/>
                  </a:lnTo>
                  <a:lnTo>
                    <a:pt x="8818" y="6195"/>
                  </a:lnTo>
                  <a:lnTo>
                    <a:pt x="8786" y="6094"/>
                  </a:lnTo>
                  <a:lnTo>
                    <a:pt x="8753" y="5993"/>
                  </a:lnTo>
                  <a:lnTo>
                    <a:pt x="8720" y="5894"/>
                  </a:lnTo>
                  <a:lnTo>
                    <a:pt x="8684" y="5795"/>
                  </a:lnTo>
                  <a:lnTo>
                    <a:pt x="8647" y="5695"/>
                  </a:lnTo>
                  <a:lnTo>
                    <a:pt x="8609" y="5598"/>
                  </a:lnTo>
                  <a:lnTo>
                    <a:pt x="8570" y="5500"/>
                  </a:lnTo>
                  <a:lnTo>
                    <a:pt x="8530" y="5402"/>
                  </a:lnTo>
                  <a:lnTo>
                    <a:pt x="8488" y="5306"/>
                  </a:lnTo>
                  <a:lnTo>
                    <a:pt x="8446" y="5210"/>
                  </a:lnTo>
                  <a:lnTo>
                    <a:pt x="8401" y="5115"/>
                  </a:lnTo>
                  <a:lnTo>
                    <a:pt x="8355" y="5020"/>
                  </a:lnTo>
                  <a:lnTo>
                    <a:pt x="8309" y="4927"/>
                  </a:lnTo>
                  <a:lnTo>
                    <a:pt x="8261" y="4833"/>
                  </a:lnTo>
                  <a:lnTo>
                    <a:pt x="8212" y="4740"/>
                  </a:lnTo>
                  <a:lnTo>
                    <a:pt x="8162" y="4648"/>
                  </a:lnTo>
                  <a:lnTo>
                    <a:pt x="8112" y="4556"/>
                  </a:lnTo>
                  <a:lnTo>
                    <a:pt x="8059" y="4465"/>
                  </a:lnTo>
                  <a:lnTo>
                    <a:pt x="8005" y="4374"/>
                  </a:lnTo>
                  <a:lnTo>
                    <a:pt x="7950" y="4285"/>
                  </a:lnTo>
                  <a:lnTo>
                    <a:pt x="7896" y="4196"/>
                  </a:lnTo>
                  <a:lnTo>
                    <a:pt x="7838" y="4108"/>
                  </a:lnTo>
                  <a:lnTo>
                    <a:pt x="7780" y="4020"/>
                  </a:lnTo>
                  <a:lnTo>
                    <a:pt x="7721" y="3934"/>
                  </a:lnTo>
                  <a:lnTo>
                    <a:pt x="7661" y="3847"/>
                  </a:lnTo>
                  <a:lnTo>
                    <a:pt x="7599" y="3762"/>
                  </a:lnTo>
                  <a:lnTo>
                    <a:pt x="7538" y="3677"/>
                  </a:lnTo>
                  <a:lnTo>
                    <a:pt x="7474" y="3594"/>
                  </a:lnTo>
                  <a:lnTo>
                    <a:pt x="7410" y="3510"/>
                  </a:lnTo>
                  <a:lnTo>
                    <a:pt x="7344" y="3428"/>
                  </a:lnTo>
                  <a:lnTo>
                    <a:pt x="7278" y="3347"/>
                  </a:lnTo>
                  <a:lnTo>
                    <a:pt x="7211" y="3265"/>
                  </a:lnTo>
                  <a:lnTo>
                    <a:pt x="7142" y="3185"/>
                  </a:lnTo>
                  <a:lnTo>
                    <a:pt x="7072" y="3105"/>
                  </a:lnTo>
                  <a:lnTo>
                    <a:pt x="7001" y="3026"/>
                  </a:lnTo>
                  <a:lnTo>
                    <a:pt x="6931" y="2949"/>
                  </a:lnTo>
                  <a:lnTo>
                    <a:pt x="6859" y="2872"/>
                  </a:lnTo>
                  <a:lnTo>
                    <a:pt x="6784" y="2797"/>
                  </a:lnTo>
                  <a:lnTo>
                    <a:pt x="6710" y="2721"/>
                  </a:lnTo>
                  <a:lnTo>
                    <a:pt x="6634" y="2646"/>
                  </a:lnTo>
                  <a:lnTo>
                    <a:pt x="6559" y="2573"/>
                  </a:lnTo>
                  <a:lnTo>
                    <a:pt x="6481" y="2499"/>
                  </a:lnTo>
                  <a:lnTo>
                    <a:pt x="6403" y="2427"/>
                  </a:lnTo>
                  <a:lnTo>
                    <a:pt x="6325" y="2356"/>
                  </a:lnTo>
                  <a:lnTo>
                    <a:pt x="6245" y="2287"/>
                  </a:lnTo>
                  <a:lnTo>
                    <a:pt x="6163" y="2217"/>
                  </a:lnTo>
                  <a:lnTo>
                    <a:pt x="6082" y="2150"/>
                  </a:lnTo>
                  <a:lnTo>
                    <a:pt x="5999" y="2081"/>
                  </a:lnTo>
                  <a:lnTo>
                    <a:pt x="5915" y="2015"/>
                  </a:lnTo>
                  <a:lnTo>
                    <a:pt x="5832" y="1949"/>
                  </a:lnTo>
                  <a:lnTo>
                    <a:pt x="5746" y="1884"/>
                  </a:lnTo>
                  <a:lnTo>
                    <a:pt x="5660" y="1820"/>
                  </a:lnTo>
                  <a:lnTo>
                    <a:pt x="5573" y="1757"/>
                  </a:lnTo>
                  <a:lnTo>
                    <a:pt x="5485" y="1696"/>
                  </a:lnTo>
                  <a:lnTo>
                    <a:pt x="5397" y="1635"/>
                  </a:lnTo>
                  <a:lnTo>
                    <a:pt x="5308" y="1574"/>
                  </a:lnTo>
                  <a:lnTo>
                    <a:pt x="5218" y="1516"/>
                  </a:lnTo>
                  <a:lnTo>
                    <a:pt x="5126" y="1458"/>
                  </a:lnTo>
                  <a:lnTo>
                    <a:pt x="5035" y="1401"/>
                  </a:lnTo>
                  <a:lnTo>
                    <a:pt x="4942" y="1345"/>
                  </a:lnTo>
                  <a:lnTo>
                    <a:pt x="4850" y="1290"/>
                  </a:lnTo>
                  <a:lnTo>
                    <a:pt x="4756" y="1236"/>
                  </a:lnTo>
                  <a:lnTo>
                    <a:pt x="4661" y="1183"/>
                  </a:lnTo>
                  <a:lnTo>
                    <a:pt x="4565" y="1131"/>
                  </a:lnTo>
                  <a:lnTo>
                    <a:pt x="4469" y="1080"/>
                  </a:lnTo>
                  <a:lnTo>
                    <a:pt x="4373" y="1030"/>
                  </a:lnTo>
                  <a:lnTo>
                    <a:pt x="4274" y="982"/>
                  </a:lnTo>
                  <a:lnTo>
                    <a:pt x="4176" y="934"/>
                  </a:lnTo>
                  <a:lnTo>
                    <a:pt x="4078" y="887"/>
                  </a:lnTo>
                  <a:lnTo>
                    <a:pt x="3978" y="842"/>
                  </a:lnTo>
                  <a:lnTo>
                    <a:pt x="3878" y="798"/>
                  </a:lnTo>
                  <a:lnTo>
                    <a:pt x="3777" y="755"/>
                  </a:lnTo>
                  <a:lnTo>
                    <a:pt x="3675" y="712"/>
                  </a:lnTo>
                  <a:lnTo>
                    <a:pt x="3572" y="671"/>
                  </a:lnTo>
                  <a:lnTo>
                    <a:pt x="3470" y="631"/>
                  </a:lnTo>
                  <a:lnTo>
                    <a:pt x="3367" y="592"/>
                  </a:lnTo>
                  <a:lnTo>
                    <a:pt x="3263" y="555"/>
                  </a:lnTo>
                  <a:lnTo>
                    <a:pt x="3157" y="518"/>
                  </a:lnTo>
                  <a:lnTo>
                    <a:pt x="3052" y="482"/>
                  </a:lnTo>
                  <a:lnTo>
                    <a:pt x="2946" y="448"/>
                  </a:lnTo>
                  <a:lnTo>
                    <a:pt x="2839" y="416"/>
                  </a:lnTo>
                  <a:lnTo>
                    <a:pt x="2733" y="384"/>
                  </a:lnTo>
                  <a:lnTo>
                    <a:pt x="2626" y="353"/>
                  </a:lnTo>
                  <a:lnTo>
                    <a:pt x="2517" y="324"/>
                  </a:lnTo>
                  <a:lnTo>
                    <a:pt x="2408" y="296"/>
                  </a:lnTo>
                  <a:lnTo>
                    <a:pt x="2299" y="269"/>
                  </a:lnTo>
                  <a:lnTo>
                    <a:pt x="2189" y="244"/>
                  </a:lnTo>
                  <a:lnTo>
                    <a:pt x="2079" y="218"/>
                  </a:lnTo>
                  <a:lnTo>
                    <a:pt x="1968" y="196"/>
                  </a:lnTo>
                  <a:lnTo>
                    <a:pt x="1857" y="174"/>
                  </a:lnTo>
                  <a:lnTo>
                    <a:pt x="1745" y="153"/>
                  </a:lnTo>
                  <a:lnTo>
                    <a:pt x="1633" y="134"/>
                  </a:lnTo>
                  <a:lnTo>
                    <a:pt x="1520" y="115"/>
                  </a:lnTo>
                  <a:lnTo>
                    <a:pt x="1407" y="98"/>
                  </a:lnTo>
                  <a:lnTo>
                    <a:pt x="1294" y="82"/>
                  </a:lnTo>
                  <a:lnTo>
                    <a:pt x="1179" y="69"/>
                  </a:lnTo>
                  <a:lnTo>
                    <a:pt x="1065" y="56"/>
                  </a:lnTo>
                  <a:lnTo>
                    <a:pt x="949" y="45"/>
                  </a:lnTo>
                  <a:lnTo>
                    <a:pt x="834" y="34"/>
                  </a:lnTo>
                  <a:lnTo>
                    <a:pt x="719" y="25"/>
                  </a:lnTo>
                  <a:lnTo>
                    <a:pt x="602" y="17"/>
                  </a:lnTo>
                  <a:lnTo>
                    <a:pt x="485" y="11"/>
                  </a:lnTo>
                  <a:lnTo>
                    <a:pt x="369" y="6"/>
                  </a:lnTo>
                  <a:lnTo>
                    <a:pt x="251" y="2"/>
                  </a:lnTo>
                  <a:lnTo>
                    <a:pt x="133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34EA8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20" name="Freihandform 5">
              <a:extLst>
                <a:ext uri="{FF2B5EF4-FFF2-40B4-BE49-F238E27FC236}">
                  <a16:creationId xmlns:a16="http://schemas.microsoft.com/office/drawing/2014/main" id="{B349D190-8F35-B646-88D3-9861D931660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9779656" y="4957309"/>
              <a:ext cx="1421744" cy="1322185"/>
            </a:xfrm>
            <a:custGeom>
              <a:avLst/>
              <a:gdLst/>
              <a:ahLst/>
              <a:cxnLst>
                <a:cxn ang="0">
                  <a:pos x="15" y="6537"/>
                </a:cxn>
                <a:cxn ang="0">
                  <a:pos x="210" y="6543"/>
                </a:cxn>
                <a:cxn ang="0">
                  <a:pos x="464" y="6570"/>
                </a:cxn>
                <a:cxn ang="0">
                  <a:pos x="712" y="6615"/>
                </a:cxn>
                <a:cxn ang="0">
                  <a:pos x="952" y="6679"/>
                </a:cxn>
                <a:cxn ang="0">
                  <a:pos x="1180" y="6762"/>
                </a:cxn>
                <a:cxn ang="0">
                  <a:pos x="1400" y="6860"/>
                </a:cxn>
                <a:cxn ang="0">
                  <a:pos x="1605" y="6973"/>
                </a:cxn>
                <a:cxn ang="0">
                  <a:pos x="1797" y="7100"/>
                </a:cxn>
                <a:cxn ang="0">
                  <a:pos x="1972" y="7240"/>
                </a:cxn>
                <a:cxn ang="0">
                  <a:pos x="2131" y="7392"/>
                </a:cxn>
                <a:cxn ang="0">
                  <a:pos x="2270" y="7553"/>
                </a:cxn>
                <a:cxn ang="0">
                  <a:pos x="2388" y="7725"/>
                </a:cxn>
                <a:cxn ang="0">
                  <a:pos x="2485" y="7903"/>
                </a:cxn>
                <a:cxn ang="0">
                  <a:pos x="2558" y="8089"/>
                </a:cxn>
                <a:cxn ang="0">
                  <a:pos x="2607" y="8280"/>
                </a:cxn>
                <a:cxn ang="0">
                  <a:pos x="2629" y="8477"/>
                </a:cxn>
                <a:cxn ang="0">
                  <a:pos x="9167" y="8416"/>
                </a:cxn>
                <a:cxn ang="0">
                  <a:pos x="9149" y="7979"/>
                </a:cxn>
                <a:cxn ang="0">
                  <a:pos x="9106" y="7548"/>
                </a:cxn>
                <a:cxn ang="0">
                  <a:pos x="9042" y="7124"/>
                </a:cxn>
                <a:cxn ang="0">
                  <a:pos x="8957" y="6706"/>
                </a:cxn>
                <a:cxn ang="0">
                  <a:pos x="8848" y="6296"/>
                </a:cxn>
                <a:cxn ang="0">
                  <a:pos x="8720" y="5894"/>
                </a:cxn>
                <a:cxn ang="0">
                  <a:pos x="8570" y="5500"/>
                </a:cxn>
                <a:cxn ang="0">
                  <a:pos x="8401" y="5115"/>
                </a:cxn>
                <a:cxn ang="0">
                  <a:pos x="8212" y="4740"/>
                </a:cxn>
                <a:cxn ang="0">
                  <a:pos x="8005" y="4374"/>
                </a:cxn>
                <a:cxn ang="0">
                  <a:pos x="7780" y="4020"/>
                </a:cxn>
                <a:cxn ang="0">
                  <a:pos x="7538" y="3677"/>
                </a:cxn>
                <a:cxn ang="0">
                  <a:pos x="7278" y="3347"/>
                </a:cxn>
                <a:cxn ang="0">
                  <a:pos x="7001" y="3026"/>
                </a:cxn>
                <a:cxn ang="0">
                  <a:pos x="6710" y="2721"/>
                </a:cxn>
                <a:cxn ang="0">
                  <a:pos x="6403" y="2427"/>
                </a:cxn>
                <a:cxn ang="0">
                  <a:pos x="6082" y="2150"/>
                </a:cxn>
                <a:cxn ang="0">
                  <a:pos x="5746" y="1884"/>
                </a:cxn>
                <a:cxn ang="0">
                  <a:pos x="5397" y="1635"/>
                </a:cxn>
                <a:cxn ang="0">
                  <a:pos x="5035" y="1401"/>
                </a:cxn>
                <a:cxn ang="0">
                  <a:pos x="4661" y="1183"/>
                </a:cxn>
                <a:cxn ang="0">
                  <a:pos x="4274" y="982"/>
                </a:cxn>
                <a:cxn ang="0">
                  <a:pos x="3878" y="798"/>
                </a:cxn>
                <a:cxn ang="0">
                  <a:pos x="3470" y="631"/>
                </a:cxn>
                <a:cxn ang="0">
                  <a:pos x="3052" y="482"/>
                </a:cxn>
                <a:cxn ang="0">
                  <a:pos x="2626" y="353"/>
                </a:cxn>
                <a:cxn ang="0">
                  <a:pos x="2189" y="244"/>
                </a:cxn>
                <a:cxn ang="0">
                  <a:pos x="1745" y="153"/>
                </a:cxn>
                <a:cxn ang="0">
                  <a:pos x="1294" y="82"/>
                </a:cxn>
                <a:cxn ang="0">
                  <a:pos x="834" y="34"/>
                </a:cxn>
                <a:cxn ang="0">
                  <a:pos x="369" y="6"/>
                </a:cxn>
                <a:cxn ang="0">
                  <a:pos x="15" y="0"/>
                </a:cxn>
              </a:cxnLst>
              <a:rect l="0" t="0" r="r" b="b"/>
              <a:pathLst>
                <a:path w="9167" h="8526">
                  <a:moveTo>
                    <a:pt x="15" y="0"/>
                  </a:moveTo>
                  <a:lnTo>
                    <a:pt x="0" y="0"/>
                  </a:lnTo>
                  <a:lnTo>
                    <a:pt x="0" y="6537"/>
                  </a:lnTo>
                  <a:lnTo>
                    <a:pt x="15" y="6537"/>
                  </a:lnTo>
                  <a:lnTo>
                    <a:pt x="15" y="6537"/>
                  </a:lnTo>
                  <a:lnTo>
                    <a:pt x="81" y="6538"/>
                  </a:lnTo>
                  <a:lnTo>
                    <a:pt x="146" y="6540"/>
                  </a:lnTo>
                  <a:lnTo>
                    <a:pt x="210" y="6543"/>
                  </a:lnTo>
                  <a:lnTo>
                    <a:pt x="274" y="6548"/>
                  </a:lnTo>
                  <a:lnTo>
                    <a:pt x="338" y="6554"/>
                  </a:lnTo>
                  <a:lnTo>
                    <a:pt x="401" y="6561"/>
                  </a:lnTo>
                  <a:lnTo>
                    <a:pt x="464" y="6570"/>
                  </a:lnTo>
                  <a:lnTo>
                    <a:pt x="526" y="6579"/>
                  </a:lnTo>
                  <a:lnTo>
                    <a:pt x="589" y="6590"/>
                  </a:lnTo>
                  <a:lnTo>
                    <a:pt x="651" y="6602"/>
                  </a:lnTo>
                  <a:lnTo>
                    <a:pt x="712" y="6615"/>
                  </a:lnTo>
                  <a:lnTo>
                    <a:pt x="772" y="6629"/>
                  </a:lnTo>
                  <a:lnTo>
                    <a:pt x="833" y="6645"/>
                  </a:lnTo>
                  <a:lnTo>
                    <a:pt x="892" y="6662"/>
                  </a:lnTo>
                  <a:lnTo>
                    <a:pt x="952" y="6679"/>
                  </a:lnTo>
                  <a:lnTo>
                    <a:pt x="1010" y="6699"/>
                  </a:lnTo>
                  <a:lnTo>
                    <a:pt x="1067" y="6718"/>
                  </a:lnTo>
                  <a:lnTo>
                    <a:pt x="1124" y="6740"/>
                  </a:lnTo>
                  <a:lnTo>
                    <a:pt x="1180" y="6762"/>
                  </a:lnTo>
                  <a:lnTo>
                    <a:pt x="1236" y="6785"/>
                  </a:lnTo>
                  <a:lnTo>
                    <a:pt x="1291" y="6809"/>
                  </a:lnTo>
                  <a:lnTo>
                    <a:pt x="1346" y="6834"/>
                  </a:lnTo>
                  <a:lnTo>
                    <a:pt x="1400" y="6860"/>
                  </a:lnTo>
                  <a:lnTo>
                    <a:pt x="1453" y="6886"/>
                  </a:lnTo>
                  <a:lnTo>
                    <a:pt x="1504" y="6915"/>
                  </a:lnTo>
                  <a:lnTo>
                    <a:pt x="1555" y="6944"/>
                  </a:lnTo>
                  <a:lnTo>
                    <a:pt x="1605" y="6973"/>
                  </a:lnTo>
                  <a:lnTo>
                    <a:pt x="1655" y="7003"/>
                  </a:lnTo>
                  <a:lnTo>
                    <a:pt x="1703" y="7035"/>
                  </a:lnTo>
                  <a:lnTo>
                    <a:pt x="1750" y="7067"/>
                  </a:lnTo>
                  <a:lnTo>
                    <a:pt x="1797" y="7100"/>
                  </a:lnTo>
                  <a:lnTo>
                    <a:pt x="1842" y="7133"/>
                  </a:lnTo>
                  <a:lnTo>
                    <a:pt x="1886" y="7169"/>
                  </a:lnTo>
                  <a:lnTo>
                    <a:pt x="1929" y="7204"/>
                  </a:lnTo>
                  <a:lnTo>
                    <a:pt x="1972" y="7240"/>
                  </a:lnTo>
                  <a:lnTo>
                    <a:pt x="2013" y="7276"/>
                  </a:lnTo>
                  <a:lnTo>
                    <a:pt x="2054" y="7314"/>
                  </a:lnTo>
                  <a:lnTo>
                    <a:pt x="2093" y="7353"/>
                  </a:lnTo>
                  <a:lnTo>
                    <a:pt x="2131" y="7392"/>
                  </a:lnTo>
                  <a:lnTo>
                    <a:pt x="2167" y="7431"/>
                  </a:lnTo>
                  <a:lnTo>
                    <a:pt x="2203" y="7471"/>
                  </a:lnTo>
                  <a:lnTo>
                    <a:pt x="2237" y="7512"/>
                  </a:lnTo>
                  <a:lnTo>
                    <a:pt x="2270" y="7553"/>
                  </a:lnTo>
                  <a:lnTo>
                    <a:pt x="2301" y="7595"/>
                  </a:lnTo>
                  <a:lnTo>
                    <a:pt x="2332" y="7638"/>
                  </a:lnTo>
                  <a:lnTo>
                    <a:pt x="2360" y="7680"/>
                  </a:lnTo>
                  <a:lnTo>
                    <a:pt x="2388" y="7725"/>
                  </a:lnTo>
                  <a:lnTo>
                    <a:pt x="2415" y="7768"/>
                  </a:lnTo>
                  <a:lnTo>
                    <a:pt x="2439" y="7813"/>
                  </a:lnTo>
                  <a:lnTo>
                    <a:pt x="2463" y="7857"/>
                  </a:lnTo>
                  <a:lnTo>
                    <a:pt x="2485" y="7903"/>
                  </a:lnTo>
                  <a:lnTo>
                    <a:pt x="2506" y="7949"/>
                  </a:lnTo>
                  <a:lnTo>
                    <a:pt x="2525" y="7995"/>
                  </a:lnTo>
                  <a:lnTo>
                    <a:pt x="2542" y="8042"/>
                  </a:lnTo>
                  <a:lnTo>
                    <a:pt x="2558" y="8089"/>
                  </a:lnTo>
                  <a:lnTo>
                    <a:pt x="2573" y="8136"/>
                  </a:lnTo>
                  <a:lnTo>
                    <a:pt x="2586" y="8184"/>
                  </a:lnTo>
                  <a:lnTo>
                    <a:pt x="2597" y="8232"/>
                  </a:lnTo>
                  <a:lnTo>
                    <a:pt x="2607" y="8280"/>
                  </a:lnTo>
                  <a:lnTo>
                    <a:pt x="2615" y="8329"/>
                  </a:lnTo>
                  <a:lnTo>
                    <a:pt x="2621" y="8379"/>
                  </a:lnTo>
                  <a:lnTo>
                    <a:pt x="2626" y="8428"/>
                  </a:lnTo>
                  <a:lnTo>
                    <a:pt x="2629" y="8477"/>
                  </a:lnTo>
                  <a:lnTo>
                    <a:pt x="2630" y="8526"/>
                  </a:lnTo>
                  <a:lnTo>
                    <a:pt x="9167" y="8526"/>
                  </a:lnTo>
                  <a:lnTo>
                    <a:pt x="9167" y="8526"/>
                  </a:lnTo>
                  <a:lnTo>
                    <a:pt x="9167" y="8416"/>
                  </a:lnTo>
                  <a:lnTo>
                    <a:pt x="9165" y="8306"/>
                  </a:lnTo>
                  <a:lnTo>
                    <a:pt x="9160" y="8197"/>
                  </a:lnTo>
                  <a:lnTo>
                    <a:pt x="9156" y="8088"/>
                  </a:lnTo>
                  <a:lnTo>
                    <a:pt x="9149" y="7979"/>
                  </a:lnTo>
                  <a:lnTo>
                    <a:pt x="9141" y="7871"/>
                  </a:lnTo>
                  <a:lnTo>
                    <a:pt x="9130" y="7763"/>
                  </a:lnTo>
                  <a:lnTo>
                    <a:pt x="9119" y="7656"/>
                  </a:lnTo>
                  <a:lnTo>
                    <a:pt x="9106" y="7548"/>
                  </a:lnTo>
                  <a:lnTo>
                    <a:pt x="9093" y="7442"/>
                  </a:lnTo>
                  <a:lnTo>
                    <a:pt x="9078" y="7336"/>
                  </a:lnTo>
                  <a:lnTo>
                    <a:pt x="9061" y="7229"/>
                  </a:lnTo>
                  <a:lnTo>
                    <a:pt x="9042" y="7124"/>
                  </a:lnTo>
                  <a:lnTo>
                    <a:pt x="9023" y="7019"/>
                  </a:lnTo>
                  <a:lnTo>
                    <a:pt x="9002" y="6914"/>
                  </a:lnTo>
                  <a:lnTo>
                    <a:pt x="8979" y="6810"/>
                  </a:lnTo>
                  <a:lnTo>
                    <a:pt x="8957" y="6706"/>
                  </a:lnTo>
                  <a:lnTo>
                    <a:pt x="8931" y="6603"/>
                  </a:lnTo>
                  <a:lnTo>
                    <a:pt x="8905" y="6500"/>
                  </a:lnTo>
                  <a:lnTo>
                    <a:pt x="8878" y="6398"/>
                  </a:lnTo>
                  <a:lnTo>
                    <a:pt x="8848" y="6296"/>
                  </a:lnTo>
                  <a:lnTo>
                    <a:pt x="8818" y="6195"/>
                  </a:lnTo>
                  <a:lnTo>
                    <a:pt x="8786" y="6094"/>
                  </a:lnTo>
                  <a:lnTo>
                    <a:pt x="8753" y="5993"/>
                  </a:lnTo>
                  <a:lnTo>
                    <a:pt x="8720" y="5894"/>
                  </a:lnTo>
                  <a:lnTo>
                    <a:pt x="8684" y="5795"/>
                  </a:lnTo>
                  <a:lnTo>
                    <a:pt x="8647" y="5695"/>
                  </a:lnTo>
                  <a:lnTo>
                    <a:pt x="8609" y="5598"/>
                  </a:lnTo>
                  <a:lnTo>
                    <a:pt x="8570" y="5500"/>
                  </a:lnTo>
                  <a:lnTo>
                    <a:pt x="8530" y="5402"/>
                  </a:lnTo>
                  <a:lnTo>
                    <a:pt x="8488" y="5306"/>
                  </a:lnTo>
                  <a:lnTo>
                    <a:pt x="8446" y="5210"/>
                  </a:lnTo>
                  <a:lnTo>
                    <a:pt x="8401" y="5115"/>
                  </a:lnTo>
                  <a:lnTo>
                    <a:pt x="8355" y="5020"/>
                  </a:lnTo>
                  <a:lnTo>
                    <a:pt x="8309" y="4927"/>
                  </a:lnTo>
                  <a:lnTo>
                    <a:pt x="8261" y="4833"/>
                  </a:lnTo>
                  <a:lnTo>
                    <a:pt x="8212" y="4740"/>
                  </a:lnTo>
                  <a:lnTo>
                    <a:pt x="8162" y="4648"/>
                  </a:lnTo>
                  <a:lnTo>
                    <a:pt x="8112" y="4556"/>
                  </a:lnTo>
                  <a:lnTo>
                    <a:pt x="8059" y="4465"/>
                  </a:lnTo>
                  <a:lnTo>
                    <a:pt x="8005" y="4374"/>
                  </a:lnTo>
                  <a:lnTo>
                    <a:pt x="7950" y="4285"/>
                  </a:lnTo>
                  <a:lnTo>
                    <a:pt x="7896" y="4196"/>
                  </a:lnTo>
                  <a:lnTo>
                    <a:pt x="7838" y="4108"/>
                  </a:lnTo>
                  <a:lnTo>
                    <a:pt x="7780" y="4020"/>
                  </a:lnTo>
                  <a:lnTo>
                    <a:pt x="7721" y="3934"/>
                  </a:lnTo>
                  <a:lnTo>
                    <a:pt x="7661" y="3847"/>
                  </a:lnTo>
                  <a:lnTo>
                    <a:pt x="7599" y="3762"/>
                  </a:lnTo>
                  <a:lnTo>
                    <a:pt x="7538" y="3677"/>
                  </a:lnTo>
                  <a:lnTo>
                    <a:pt x="7474" y="3594"/>
                  </a:lnTo>
                  <a:lnTo>
                    <a:pt x="7410" y="3510"/>
                  </a:lnTo>
                  <a:lnTo>
                    <a:pt x="7344" y="3428"/>
                  </a:lnTo>
                  <a:lnTo>
                    <a:pt x="7278" y="3347"/>
                  </a:lnTo>
                  <a:lnTo>
                    <a:pt x="7211" y="3265"/>
                  </a:lnTo>
                  <a:lnTo>
                    <a:pt x="7142" y="3185"/>
                  </a:lnTo>
                  <a:lnTo>
                    <a:pt x="7072" y="3105"/>
                  </a:lnTo>
                  <a:lnTo>
                    <a:pt x="7001" y="3026"/>
                  </a:lnTo>
                  <a:lnTo>
                    <a:pt x="6931" y="2949"/>
                  </a:lnTo>
                  <a:lnTo>
                    <a:pt x="6859" y="2872"/>
                  </a:lnTo>
                  <a:lnTo>
                    <a:pt x="6784" y="2797"/>
                  </a:lnTo>
                  <a:lnTo>
                    <a:pt x="6710" y="2721"/>
                  </a:lnTo>
                  <a:lnTo>
                    <a:pt x="6634" y="2646"/>
                  </a:lnTo>
                  <a:lnTo>
                    <a:pt x="6559" y="2573"/>
                  </a:lnTo>
                  <a:lnTo>
                    <a:pt x="6481" y="2499"/>
                  </a:lnTo>
                  <a:lnTo>
                    <a:pt x="6403" y="2427"/>
                  </a:lnTo>
                  <a:lnTo>
                    <a:pt x="6325" y="2356"/>
                  </a:lnTo>
                  <a:lnTo>
                    <a:pt x="6245" y="2287"/>
                  </a:lnTo>
                  <a:lnTo>
                    <a:pt x="6163" y="2217"/>
                  </a:lnTo>
                  <a:lnTo>
                    <a:pt x="6082" y="2150"/>
                  </a:lnTo>
                  <a:lnTo>
                    <a:pt x="5999" y="2081"/>
                  </a:lnTo>
                  <a:lnTo>
                    <a:pt x="5915" y="2015"/>
                  </a:lnTo>
                  <a:lnTo>
                    <a:pt x="5832" y="1949"/>
                  </a:lnTo>
                  <a:lnTo>
                    <a:pt x="5746" y="1884"/>
                  </a:lnTo>
                  <a:lnTo>
                    <a:pt x="5660" y="1820"/>
                  </a:lnTo>
                  <a:lnTo>
                    <a:pt x="5573" y="1757"/>
                  </a:lnTo>
                  <a:lnTo>
                    <a:pt x="5485" y="1696"/>
                  </a:lnTo>
                  <a:lnTo>
                    <a:pt x="5397" y="1635"/>
                  </a:lnTo>
                  <a:lnTo>
                    <a:pt x="5308" y="1574"/>
                  </a:lnTo>
                  <a:lnTo>
                    <a:pt x="5218" y="1516"/>
                  </a:lnTo>
                  <a:lnTo>
                    <a:pt x="5126" y="1458"/>
                  </a:lnTo>
                  <a:lnTo>
                    <a:pt x="5035" y="1401"/>
                  </a:lnTo>
                  <a:lnTo>
                    <a:pt x="4942" y="1345"/>
                  </a:lnTo>
                  <a:lnTo>
                    <a:pt x="4850" y="1290"/>
                  </a:lnTo>
                  <a:lnTo>
                    <a:pt x="4756" y="1236"/>
                  </a:lnTo>
                  <a:lnTo>
                    <a:pt x="4661" y="1183"/>
                  </a:lnTo>
                  <a:lnTo>
                    <a:pt x="4565" y="1131"/>
                  </a:lnTo>
                  <a:lnTo>
                    <a:pt x="4469" y="1080"/>
                  </a:lnTo>
                  <a:lnTo>
                    <a:pt x="4373" y="1030"/>
                  </a:lnTo>
                  <a:lnTo>
                    <a:pt x="4274" y="982"/>
                  </a:lnTo>
                  <a:lnTo>
                    <a:pt x="4176" y="934"/>
                  </a:lnTo>
                  <a:lnTo>
                    <a:pt x="4078" y="887"/>
                  </a:lnTo>
                  <a:lnTo>
                    <a:pt x="3978" y="842"/>
                  </a:lnTo>
                  <a:lnTo>
                    <a:pt x="3878" y="798"/>
                  </a:lnTo>
                  <a:lnTo>
                    <a:pt x="3777" y="755"/>
                  </a:lnTo>
                  <a:lnTo>
                    <a:pt x="3675" y="712"/>
                  </a:lnTo>
                  <a:lnTo>
                    <a:pt x="3572" y="671"/>
                  </a:lnTo>
                  <a:lnTo>
                    <a:pt x="3470" y="631"/>
                  </a:lnTo>
                  <a:lnTo>
                    <a:pt x="3367" y="592"/>
                  </a:lnTo>
                  <a:lnTo>
                    <a:pt x="3263" y="555"/>
                  </a:lnTo>
                  <a:lnTo>
                    <a:pt x="3157" y="518"/>
                  </a:lnTo>
                  <a:lnTo>
                    <a:pt x="3052" y="482"/>
                  </a:lnTo>
                  <a:lnTo>
                    <a:pt x="2946" y="448"/>
                  </a:lnTo>
                  <a:lnTo>
                    <a:pt x="2839" y="416"/>
                  </a:lnTo>
                  <a:lnTo>
                    <a:pt x="2733" y="384"/>
                  </a:lnTo>
                  <a:lnTo>
                    <a:pt x="2626" y="353"/>
                  </a:lnTo>
                  <a:lnTo>
                    <a:pt x="2517" y="324"/>
                  </a:lnTo>
                  <a:lnTo>
                    <a:pt x="2408" y="296"/>
                  </a:lnTo>
                  <a:lnTo>
                    <a:pt x="2299" y="269"/>
                  </a:lnTo>
                  <a:lnTo>
                    <a:pt x="2189" y="244"/>
                  </a:lnTo>
                  <a:lnTo>
                    <a:pt x="2079" y="218"/>
                  </a:lnTo>
                  <a:lnTo>
                    <a:pt x="1968" y="196"/>
                  </a:lnTo>
                  <a:lnTo>
                    <a:pt x="1857" y="174"/>
                  </a:lnTo>
                  <a:lnTo>
                    <a:pt x="1745" y="153"/>
                  </a:lnTo>
                  <a:lnTo>
                    <a:pt x="1633" y="134"/>
                  </a:lnTo>
                  <a:lnTo>
                    <a:pt x="1520" y="115"/>
                  </a:lnTo>
                  <a:lnTo>
                    <a:pt x="1407" y="98"/>
                  </a:lnTo>
                  <a:lnTo>
                    <a:pt x="1294" y="82"/>
                  </a:lnTo>
                  <a:lnTo>
                    <a:pt x="1179" y="69"/>
                  </a:lnTo>
                  <a:lnTo>
                    <a:pt x="1065" y="56"/>
                  </a:lnTo>
                  <a:lnTo>
                    <a:pt x="949" y="45"/>
                  </a:lnTo>
                  <a:lnTo>
                    <a:pt x="834" y="34"/>
                  </a:lnTo>
                  <a:lnTo>
                    <a:pt x="719" y="25"/>
                  </a:lnTo>
                  <a:lnTo>
                    <a:pt x="602" y="17"/>
                  </a:lnTo>
                  <a:lnTo>
                    <a:pt x="485" y="11"/>
                  </a:lnTo>
                  <a:lnTo>
                    <a:pt x="369" y="6"/>
                  </a:lnTo>
                  <a:lnTo>
                    <a:pt x="251" y="2"/>
                  </a:lnTo>
                  <a:lnTo>
                    <a:pt x="133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DC63F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21" name="Rechteck 6">
              <a:extLst>
                <a:ext uri="{FF2B5EF4-FFF2-40B4-BE49-F238E27FC236}">
                  <a16:creationId xmlns:a16="http://schemas.microsoft.com/office/drawing/2014/main" id="{3725277D-9044-3C48-BDCE-4986AA12B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1157" y="5265531"/>
              <a:ext cx="3200400" cy="1013737"/>
            </a:xfrm>
            <a:prstGeom prst="rect">
              <a:avLst/>
            </a:prstGeom>
            <a:solidFill>
              <a:srgbClr val="034EA8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22" name="Rechteck 6">
              <a:extLst>
                <a:ext uri="{FF2B5EF4-FFF2-40B4-BE49-F238E27FC236}">
                  <a16:creationId xmlns:a16="http://schemas.microsoft.com/office/drawing/2014/main" id="{4ABF5809-C05D-9E41-8FD3-CBFCBD7D4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5265531"/>
              <a:ext cx="3200400" cy="101373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23" name="Freihandform 6">
              <a:extLst>
                <a:ext uri="{FF2B5EF4-FFF2-40B4-BE49-F238E27FC236}">
                  <a16:creationId xmlns:a16="http://schemas.microsoft.com/office/drawing/2014/main" id="{BF93E815-6D33-CC40-8B9F-4C1C0C4EF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345" y="5265325"/>
              <a:ext cx="2585088" cy="1014062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1729" y="5"/>
                </a:cxn>
                <a:cxn ang="0">
                  <a:pos x="1588" y="21"/>
                </a:cxn>
                <a:cxn ang="0">
                  <a:pos x="1451" y="49"/>
                </a:cxn>
                <a:cxn ang="0">
                  <a:pos x="1318" y="85"/>
                </a:cxn>
                <a:cxn ang="0">
                  <a:pos x="1187" y="131"/>
                </a:cxn>
                <a:cxn ang="0">
                  <a:pos x="1062" y="186"/>
                </a:cxn>
                <a:cxn ang="0">
                  <a:pos x="942" y="249"/>
                </a:cxn>
                <a:cxn ang="0">
                  <a:pos x="827" y="322"/>
                </a:cxn>
                <a:cxn ang="0">
                  <a:pos x="717" y="401"/>
                </a:cxn>
                <a:cxn ang="0">
                  <a:pos x="615" y="489"/>
                </a:cxn>
                <a:cxn ang="0">
                  <a:pos x="518" y="583"/>
                </a:cxn>
                <a:cxn ang="0">
                  <a:pos x="428" y="684"/>
                </a:cxn>
                <a:cxn ang="0">
                  <a:pos x="346" y="791"/>
                </a:cxn>
                <a:cxn ang="0">
                  <a:pos x="272" y="905"/>
                </a:cxn>
                <a:cxn ang="0">
                  <a:pos x="206" y="1023"/>
                </a:cxn>
                <a:cxn ang="0">
                  <a:pos x="147" y="1147"/>
                </a:cxn>
                <a:cxn ang="0">
                  <a:pos x="98" y="1275"/>
                </a:cxn>
                <a:cxn ang="0">
                  <a:pos x="59" y="1407"/>
                </a:cxn>
                <a:cxn ang="0">
                  <a:pos x="29" y="1544"/>
                </a:cxn>
                <a:cxn ang="0">
                  <a:pos x="9" y="1684"/>
                </a:cxn>
                <a:cxn ang="0">
                  <a:pos x="0" y="1826"/>
                </a:cxn>
                <a:cxn ang="0">
                  <a:pos x="0" y="1923"/>
                </a:cxn>
                <a:cxn ang="0">
                  <a:pos x="9" y="2065"/>
                </a:cxn>
                <a:cxn ang="0">
                  <a:pos x="29" y="2204"/>
                </a:cxn>
                <a:cxn ang="0">
                  <a:pos x="59" y="2341"/>
                </a:cxn>
                <a:cxn ang="0">
                  <a:pos x="98" y="2473"/>
                </a:cxn>
                <a:cxn ang="0">
                  <a:pos x="147" y="2602"/>
                </a:cxn>
                <a:cxn ang="0">
                  <a:pos x="206" y="2725"/>
                </a:cxn>
                <a:cxn ang="0">
                  <a:pos x="272" y="2843"/>
                </a:cxn>
                <a:cxn ang="0">
                  <a:pos x="346" y="2957"/>
                </a:cxn>
                <a:cxn ang="0">
                  <a:pos x="428" y="3064"/>
                </a:cxn>
                <a:cxn ang="0">
                  <a:pos x="518" y="3165"/>
                </a:cxn>
                <a:cxn ang="0">
                  <a:pos x="615" y="3260"/>
                </a:cxn>
                <a:cxn ang="0">
                  <a:pos x="717" y="3347"/>
                </a:cxn>
                <a:cxn ang="0">
                  <a:pos x="827" y="3427"/>
                </a:cxn>
                <a:cxn ang="0">
                  <a:pos x="942" y="3499"/>
                </a:cxn>
                <a:cxn ang="0">
                  <a:pos x="1062" y="3562"/>
                </a:cxn>
                <a:cxn ang="0">
                  <a:pos x="1187" y="3617"/>
                </a:cxn>
                <a:cxn ang="0">
                  <a:pos x="1318" y="3663"/>
                </a:cxn>
                <a:cxn ang="0">
                  <a:pos x="1451" y="3699"/>
                </a:cxn>
                <a:cxn ang="0">
                  <a:pos x="1588" y="3726"/>
                </a:cxn>
                <a:cxn ang="0">
                  <a:pos x="1729" y="3742"/>
                </a:cxn>
                <a:cxn ang="0">
                  <a:pos x="1872" y="3748"/>
                </a:cxn>
              </a:cxnLst>
              <a:rect l="0" t="0" r="r" b="b"/>
              <a:pathLst>
                <a:path w="9552" h="3748">
                  <a:moveTo>
                    <a:pt x="9552" y="0"/>
                  </a:moveTo>
                  <a:lnTo>
                    <a:pt x="1872" y="0"/>
                  </a:lnTo>
                  <a:lnTo>
                    <a:pt x="1872" y="0"/>
                  </a:lnTo>
                  <a:lnTo>
                    <a:pt x="1825" y="2"/>
                  </a:lnTo>
                  <a:lnTo>
                    <a:pt x="1776" y="3"/>
                  </a:lnTo>
                  <a:lnTo>
                    <a:pt x="1729" y="5"/>
                  </a:lnTo>
                  <a:lnTo>
                    <a:pt x="1681" y="10"/>
                  </a:lnTo>
                  <a:lnTo>
                    <a:pt x="1635" y="15"/>
                  </a:lnTo>
                  <a:lnTo>
                    <a:pt x="1588" y="21"/>
                  </a:lnTo>
                  <a:lnTo>
                    <a:pt x="1542" y="30"/>
                  </a:lnTo>
                  <a:lnTo>
                    <a:pt x="1496" y="39"/>
                  </a:lnTo>
                  <a:lnTo>
                    <a:pt x="1451" y="49"/>
                  </a:lnTo>
                  <a:lnTo>
                    <a:pt x="1406" y="60"/>
                  </a:lnTo>
                  <a:lnTo>
                    <a:pt x="1361" y="71"/>
                  </a:lnTo>
                  <a:lnTo>
                    <a:pt x="1318" y="85"/>
                  </a:lnTo>
                  <a:lnTo>
                    <a:pt x="1273" y="99"/>
                  </a:lnTo>
                  <a:lnTo>
                    <a:pt x="1231" y="115"/>
                  </a:lnTo>
                  <a:lnTo>
                    <a:pt x="1187" y="131"/>
                  </a:lnTo>
                  <a:lnTo>
                    <a:pt x="1146" y="149"/>
                  </a:lnTo>
                  <a:lnTo>
                    <a:pt x="1104" y="166"/>
                  </a:lnTo>
                  <a:lnTo>
                    <a:pt x="1062" y="186"/>
                  </a:lnTo>
                  <a:lnTo>
                    <a:pt x="1021" y="206"/>
                  </a:lnTo>
                  <a:lnTo>
                    <a:pt x="981" y="227"/>
                  </a:lnTo>
                  <a:lnTo>
                    <a:pt x="942" y="249"/>
                  </a:lnTo>
                  <a:lnTo>
                    <a:pt x="903" y="273"/>
                  </a:lnTo>
                  <a:lnTo>
                    <a:pt x="864" y="297"/>
                  </a:lnTo>
                  <a:lnTo>
                    <a:pt x="827" y="322"/>
                  </a:lnTo>
                  <a:lnTo>
                    <a:pt x="790" y="347"/>
                  </a:lnTo>
                  <a:lnTo>
                    <a:pt x="754" y="374"/>
                  </a:lnTo>
                  <a:lnTo>
                    <a:pt x="717" y="401"/>
                  </a:lnTo>
                  <a:lnTo>
                    <a:pt x="683" y="430"/>
                  </a:lnTo>
                  <a:lnTo>
                    <a:pt x="649" y="459"/>
                  </a:lnTo>
                  <a:lnTo>
                    <a:pt x="615" y="489"/>
                  </a:lnTo>
                  <a:lnTo>
                    <a:pt x="582" y="520"/>
                  </a:lnTo>
                  <a:lnTo>
                    <a:pt x="549" y="551"/>
                  </a:lnTo>
                  <a:lnTo>
                    <a:pt x="518" y="583"/>
                  </a:lnTo>
                  <a:lnTo>
                    <a:pt x="488" y="616"/>
                  </a:lnTo>
                  <a:lnTo>
                    <a:pt x="458" y="649"/>
                  </a:lnTo>
                  <a:lnTo>
                    <a:pt x="428" y="684"/>
                  </a:lnTo>
                  <a:lnTo>
                    <a:pt x="400" y="719"/>
                  </a:lnTo>
                  <a:lnTo>
                    <a:pt x="372" y="755"/>
                  </a:lnTo>
                  <a:lnTo>
                    <a:pt x="346" y="791"/>
                  </a:lnTo>
                  <a:lnTo>
                    <a:pt x="320" y="829"/>
                  </a:lnTo>
                  <a:lnTo>
                    <a:pt x="295" y="866"/>
                  </a:lnTo>
                  <a:lnTo>
                    <a:pt x="272" y="905"/>
                  </a:lnTo>
                  <a:lnTo>
                    <a:pt x="249" y="943"/>
                  </a:lnTo>
                  <a:lnTo>
                    <a:pt x="227" y="983"/>
                  </a:lnTo>
                  <a:lnTo>
                    <a:pt x="206" y="1023"/>
                  </a:lnTo>
                  <a:lnTo>
                    <a:pt x="186" y="1063"/>
                  </a:lnTo>
                  <a:lnTo>
                    <a:pt x="166" y="1104"/>
                  </a:lnTo>
                  <a:lnTo>
                    <a:pt x="147" y="1147"/>
                  </a:lnTo>
                  <a:lnTo>
                    <a:pt x="130" y="1189"/>
                  </a:lnTo>
                  <a:lnTo>
                    <a:pt x="113" y="1231"/>
                  </a:lnTo>
                  <a:lnTo>
                    <a:pt x="98" y="1275"/>
                  </a:lnTo>
                  <a:lnTo>
                    <a:pt x="85" y="1318"/>
                  </a:lnTo>
                  <a:lnTo>
                    <a:pt x="71" y="1362"/>
                  </a:lnTo>
                  <a:lnTo>
                    <a:pt x="59" y="1407"/>
                  </a:lnTo>
                  <a:lnTo>
                    <a:pt x="47" y="1452"/>
                  </a:lnTo>
                  <a:lnTo>
                    <a:pt x="37" y="1498"/>
                  </a:lnTo>
                  <a:lnTo>
                    <a:pt x="29" y="1544"/>
                  </a:lnTo>
                  <a:lnTo>
                    <a:pt x="21" y="1590"/>
                  </a:lnTo>
                  <a:lnTo>
                    <a:pt x="15" y="1636"/>
                  </a:lnTo>
                  <a:lnTo>
                    <a:pt x="9" y="1684"/>
                  </a:lnTo>
                  <a:lnTo>
                    <a:pt x="5" y="1731"/>
                  </a:lnTo>
                  <a:lnTo>
                    <a:pt x="2" y="1778"/>
                  </a:lnTo>
                  <a:lnTo>
                    <a:pt x="0" y="1826"/>
                  </a:lnTo>
                  <a:lnTo>
                    <a:pt x="0" y="1874"/>
                  </a:lnTo>
                  <a:lnTo>
                    <a:pt x="0" y="1874"/>
                  </a:lnTo>
                  <a:lnTo>
                    <a:pt x="0" y="1923"/>
                  </a:lnTo>
                  <a:lnTo>
                    <a:pt x="2" y="1970"/>
                  </a:lnTo>
                  <a:lnTo>
                    <a:pt x="5" y="2017"/>
                  </a:lnTo>
                  <a:lnTo>
                    <a:pt x="9" y="2065"/>
                  </a:lnTo>
                  <a:lnTo>
                    <a:pt x="15" y="2112"/>
                  </a:lnTo>
                  <a:lnTo>
                    <a:pt x="21" y="2158"/>
                  </a:lnTo>
                  <a:lnTo>
                    <a:pt x="29" y="2204"/>
                  </a:lnTo>
                  <a:lnTo>
                    <a:pt x="37" y="2250"/>
                  </a:lnTo>
                  <a:lnTo>
                    <a:pt x="47" y="2295"/>
                  </a:lnTo>
                  <a:lnTo>
                    <a:pt x="59" y="2341"/>
                  </a:lnTo>
                  <a:lnTo>
                    <a:pt x="71" y="2385"/>
                  </a:lnTo>
                  <a:lnTo>
                    <a:pt x="85" y="2430"/>
                  </a:lnTo>
                  <a:lnTo>
                    <a:pt x="98" y="2473"/>
                  </a:lnTo>
                  <a:lnTo>
                    <a:pt x="113" y="2517"/>
                  </a:lnTo>
                  <a:lnTo>
                    <a:pt x="130" y="2559"/>
                  </a:lnTo>
                  <a:lnTo>
                    <a:pt x="147" y="2602"/>
                  </a:lnTo>
                  <a:lnTo>
                    <a:pt x="166" y="2643"/>
                  </a:lnTo>
                  <a:lnTo>
                    <a:pt x="186" y="2684"/>
                  </a:lnTo>
                  <a:lnTo>
                    <a:pt x="206" y="2725"/>
                  </a:lnTo>
                  <a:lnTo>
                    <a:pt x="227" y="2765"/>
                  </a:lnTo>
                  <a:lnTo>
                    <a:pt x="249" y="2805"/>
                  </a:lnTo>
                  <a:lnTo>
                    <a:pt x="272" y="2843"/>
                  </a:lnTo>
                  <a:lnTo>
                    <a:pt x="295" y="2882"/>
                  </a:lnTo>
                  <a:lnTo>
                    <a:pt x="320" y="2919"/>
                  </a:lnTo>
                  <a:lnTo>
                    <a:pt x="346" y="2957"/>
                  </a:lnTo>
                  <a:lnTo>
                    <a:pt x="372" y="2993"/>
                  </a:lnTo>
                  <a:lnTo>
                    <a:pt x="400" y="3029"/>
                  </a:lnTo>
                  <a:lnTo>
                    <a:pt x="428" y="3064"/>
                  </a:lnTo>
                  <a:lnTo>
                    <a:pt x="458" y="3099"/>
                  </a:lnTo>
                  <a:lnTo>
                    <a:pt x="488" y="3133"/>
                  </a:lnTo>
                  <a:lnTo>
                    <a:pt x="518" y="3165"/>
                  </a:lnTo>
                  <a:lnTo>
                    <a:pt x="549" y="3197"/>
                  </a:lnTo>
                  <a:lnTo>
                    <a:pt x="582" y="3228"/>
                  </a:lnTo>
                  <a:lnTo>
                    <a:pt x="615" y="3260"/>
                  </a:lnTo>
                  <a:lnTo>
                    <a:pt x="649" y="3290"/>
                  </a:lnTo>
                  <a:lnTo>
                    <a:pt x="683" y="3318"/>
                  </a:lnTo>
                  <a:lnTo>
                    <a:pt x="717" y="3347"/>
                  </a:lnTo>
                  <a:lnTo>
                    <a:pt x="754" y="3374"/>
                  </a:lnTo>
                  <a:lnTo>
                    <a:pt x="790" y="3400"/>
                  </a:lnTo>
                  <a:lnTo>
                    <a:pt x="827" y="3427"/>
                  </a:lnTo>
                  <a:lnTo>
                    <a:pt x="864" y="3451"/>
                  </a:lnTo>
                  <a:lnTo>
                    <a:pt x="903" y="3475"/>
                  </a:lnTo>
                  <a:lnTo>
                    <a:pt x="942" y="3499"/>
                  </a:lnTo>
                  <a:lnTo>
                    <a:pt x="981" y="3520"/>
                  </a:lnTo>
                  <a:lnTo>
                    <a:pt x="1021" y="3542"/>
                  </a:lnTo>
                  <a:lnTo>
                    <a:pt x="1062" y="3562"/>
                  </a:lnTo>
                  <a:lnTo>
                    <a:pt x="1104" y="3581"/>
                  </a:lnTo>
                  <a:lnTo>
                    <a:pt x="1146" y="3600"/>
                  </a:lnTo>
                  <a:lnTo>
                    <a:pt x="1187" y="3617"/>
                  </a:lnTo>
                  <a:lnTo>
                    <a:pt x="1231" y="3633"/>
                  </a:lnTo>
                  <a:lnTo>
                    <a:pt x="1273" y="3648"/>
                  </a:lnTo>
                  <a:lnTo>
                    <a:pt x="1318" y="3663"/>
                  </a:lnTo>
                  <a:lnTo>
                    <a:pt x="1361" y="3676"/>
                  </a:lnTo>
                  <a:lnTo>
                    <a:pt x="1406" y="3688"/>
                  </a:lnTo>
                  <a:lnTo>
                    <a:pt x="1451" y="3699"/>
                  </a:lnTo>
                  <a:lnTo>
                    <a:pt x="1496" y="3709"/>
                  </a:lnTo>
                  <a:lnTo>
                    <a:pt x="1542" y="3718"/>
                  </a:lnTo>
                  <a:lnTo>
                    <a:pt x="1588" y="3726"/>
                  </a:lnTo>
                  <a:lnTo>
                    <a:pt x="1635" y="3733"/>
                  </a:lnTo>
                  <a:lnTo>
                    <a:pt x="1681" y="3738"/>
                  </a:lnTo>
                  <a:lnTo>
                    <a:pt x="1729" y="3742"/>
                  </a:lnTo>
                  <a:lnTo>
                    <a:pt x="1776" y="3746"/>
                  </a:lnTo>
                  <a:lnTo>
                    <a:pt x="1825" y="3747"/>
                  </a:lnTo>
                  <a:lnTo>
                    <a:pt x="1872" y="3748"/>
                  </a:lnTo>
                  <a:lnTo>
                    <a:pt x="9552" y="3748"/>
                  </a:lnTo>
                  <a:lnTo>
                    <a:pt x="9552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8BA5C25D-8B04-E449-8398-ED746F8F13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49285" y="381000"/>
              <a:ext cx="3200400" cy="1013737"/>
            </a:xfrm>
            <a:prstGeom prst="rect">
              <a:avLst/>
            </a:prstGeom>
            <a:solidFill>
              <a:srgbClr val="FFF200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68" name="Freihandform 5">
              <a:extLst>
                <a:ext uri="{FF2B5EF4-FFF2-40B4-BE49-F238E27FC236}">
                  <a16:creationId xmlns:a16="http://schemas.microsoft.com/office/drawing/2014/main" id="{7A850F63-58A8-914F-B36B-53BD94BEEFE7}"/>
                </a:ext>
              </a:extLst>
            </p:cNvPr>
            <p:cNvSpPr>
              <a:spLocks/>
            </p:cNvSpPr>
            <p:nvPr userDrawn="1"/>
          </p:nvSpPr>
          <p:spPr bwMode="auto">
            <a:xfrm rot="10800000">
              <a:off x="962529" y="3328995"/>
              <a:ext cx="1421744" cy="1322185"/>
            </a:xfrm>
            <a:custGeom>
              <a:avLst/>
              <a:gdLst/>
              <a:ahLst/>
              <a:cxnLst>
                <a:cxn ang="0">
                  <a:pos x="15" y="6537"/>
                </a:cxn>
                <a:cxn ang="0">
                  <a:pos x="210" y="6543"/>
                </a:cxn>
                <a:cxn ang="0">
                  <a:pos x="464" y="6570"/>
                </a:cxn>
                <a:cxn ang="0">
                  <a:pos x="712" y="6615"/>
                </a:cxn>
                <a:cxn ang="0">
                  <a:pos x="952" y="6679"/>
                </a:cxn>
                <a:cxn ang="0">
                  <a:pos x="1180" y="6762"/>
                </a:cxn>
                <a:cxn ang="0">
                  <a:pos x="1400" y="6860"/>
                </a:cxn>
                <a:cxn ang="0">
                  <a:pos x="1605" y="6973"/>
                </a:cxn>
                <a:cxn ang="0">
                  <a:pos x="1797" y="7100"/>
                </a:cxn>
                <a:cxn ang="0">
                  <a:pos x="1972" y="7240"/>
                </a:cxn>
                <a:cxn ang="0">
                  <a:pos x="2131" y="7392"/>
                </a:cxn>
                <a:cxn ang="0">
                  <a:pos x="2270" y="7553"/>
                </a:cxn>
                <a:cxn ang="0">
                  <a:pos x="2388" y="7725"/>
                </a:cxn>
                <a:cxn ang="0">
                  <a:pos x="2485" y="7903"/>
                </a:cxn>
                <a:cxn ang="0">
                  <a:pos x="2558" y="8089"/>
                </a:cxn>
                <a:cxn ang="0">
                  <a:pos x="2607" y="8280"/>
                </a:cxn>
                <a:cxn ang="0">
                  <a:pos x="2629" y="8477"/>
                </a:cxn>
                <a:cxn ang="0">
                  <a:pos x="9167" y="8416"/>
                </a:cxn>
                <a:cxn ang="0">
                  <a:pos x="9149" y="7979"/>
                </a:cxn>
                <a:cxn ang="0">
                  <a:pos x="9106" y="7548"/>
                </a:cxn>
                <a:cxn ang="0">
                  <a:pos x="9042" y="7124"/>
                </a:cxn>
                <a:cxn ang="0">
                  <a:pos x="8957" y="6706"/>
                </a:cxn>
                <a:cxn ang="0">
                  <a:pos x="8848" y="6296"/>
                </a:cxn>
                <a:cxn ang="0">
                  <a:pos x="8720" y="5894"/>
                </a:cxn>
                <a:cxn ang="0">
                  <a:pos x="8570" y="5500"/>
                </a:cxn>
                <a:cxn ang="0">
                  <a:pos x="8401" y="5115"/>
                </a:cxn>
                <a:cxn ang="0">
                  <a:pos x="8212" y="4740"/>
                </a:cxn>
                <a:cxn ang="0">
                  <a:pos x="8005" y="4374"/>
                </a:cxn>
                <a:cxn ang="0">
                  <a:pos x="7780" y="4020"/>
                </a:cxn>
                <a:cxn ang="0">
                  <a:pos x="7538" y="3677"/>
                </a:cxn>
                <a:cxn ang="0">
                  <a:pos x="7278" y="3347"/>
                </a:cxn>
                <a:cxn ang="0">
                  <a:pos x="7001" y="3026"/>
                </a:cxn>
                <a:cxn ang="0">
                  <a:pos x="6710" y="2721"/>
                </a:cxn>
                <a:cxn ang="0">
                  <a:pos x="6403" y="2427"/>
                </a:cxn>
                <a:cxn ang="0">
                  <a:pos x="6082" y="2150"/>
                </a:cxn>
                <a:cxn ang="0">
                  <a:pos x="5746" y="1884"/>
                </a:cxn>
                <a:cxn ang="0">
                  <a:pos x="5397" y="1635"/>
                </a:cxn>
                <a:cxn ang="0">
                  <a:pos x="5035" y="1401"/>
                </a:cxn>
                <a:cxn ang="0">
                  <a:pos x="4661" y="1183"/>
                </a:cxn>
                <a:cxn ang="0">
                  <a:pos x="4274" y="982"/>
                </a:cxn>
                <a:cxn ang="0">
                  <a:pos x="3878" y="798"/>
                </a:cxn>
                <a:cxn ang="0">
                  <a:pos x="3470" y="631"/>
                </a:cxn>
                <a:cxn ang="0">
                  <a:pos x="3052" y="482"/>
                </a:cxn>
                <a:cxn ang="0">
                  <a:pos x="2626" y="353"/>
                </a:cxn>
                <a:cxn ang="0">
                  <a:pos x="2189" y="244"/>
                </a:cxn>
                <a:cxn ang="0">
                  <a:pos x="1745" y="153"/>
                </a:cxn>
                <a:cxn ang="0">
                  <a:pos x="1294" y="82"/>
                </a:cxn>
                <a:cxn ang="0">
                  <a:pos x="834" y="34"/>
                </a:cxn>
                <a:cxn ang="0">
                  <a:pos x="369" y="6"/>
                </a:cxn>
                <a:cxn ang="0">
                  <a:pos x="15" y="0"/>
                </a:cxn>
              </a:cxnLst>
              <a:rect l="0" t="0" r="r" b="b"/>
              <a:pathLst>
                <a:path w="9167" h="8526">
                  <a:moveTo>
                    <a:pt x="15" y="0"/>
                  </a:moveTo>
                  <a:lnTo>
                    <a:pt x="0" y="0"/>
                  </a:lnTo>
                  <a:lnTo>
                    <a:pt x="0" y="6537"/>
                  </a:lnTo>
                  <a:lnTo>
                    <a:pt x="15" y="6537"/>
                  </a:lnTo>
                  <a:lnTo>
                    <a:pt x="15" y="6537"/>
                  </a:lnTo>
                  <a:lnTo>
                    <a:pt x="81" y="6538"/>
                  </a:lnTo>
                  <a:lnTo>
                    <a:pt x="146" y="6540"/>
                  </a:lnTo>
                  <a:lnTo>
                    <a:pt x="210" y="6543"/>
                  </a:lnTo>
                  <a:lnTo>
                    <a:pt x="274" y="6548"/>
                  </a:lnTo>
                  <a:lnTo>
                    <a:pt x="338" y="6554"/>
                  </a:lnTo>
                  <a:lnTo>
                    <a:pt x="401" y="6561"/>
                  </a:lnTo>
                  <a:lnTo>
                    <a:pt x="464" y="6570"/>
                  </a:lnTo>
                  <a:lnTo>
                    <a:pt x="526" y="6579"/>
                  </a:lnTo>
                  <a:lnTo>
                    <a:pt x="589" y="6590"/>
                  </a:lnTo>
                  <a:lnTo>
                    <a:pt x="651" y="6602"/>
                  </a:lnTo>
                  <a:lnTo>
                    <a:pt x="712" y="6615"/>
                  </a:lnTo>
                  <a:lnTo>
                    <a:pt x="772" y="6629"/>
                  </a:lnTo>
                  <a:lnTo>
                    <a:pt x="833" y="6645"/>
                  </a:lnTo>
                  <a:lnTo>
                    <a:pt x="892" y="6662"/>
                  </a:lnTo>
                  <a:lnTo>
                    <a:pt x="952" y="6679"/>
                  </a:lnTo>
                  <a:lnTo>
                    <a:pt x="1010" y="6699"/>
                  </a:lnTo>
                  <a:lnTo>
                    <a:pt x="1067" y="6718"/>
                  </a:lnTo>
                  <a:lnTo>
                    <a:pt x="1124" y="6740"/>
                  </a:lnTo>
                  <a:lnTo>
                    <a:pt x="1180" y="6762"/>
                  </a:lnTo>
                  <a:lnTo>
                    <a:pt x="1236" y="6785"/>
                  </a:lnTo>
                  <a:lnTo>
                    <a:pt x="1291" y="6809"/>
                  </a:lnTo>
                  <a:lnTo>
                    <a:pt x="1346" y="6834"/>
                  </a:lnTo>
                  <a:lnTo>
                    <a:pt x="1400" y="6860"/>
                  </a:lnTo>
                  <a:lnTo>
                    <a:pt x="1453" y="6886"/>
                  </a:lnTo>
                  <a:lnTo>
                    <a:pt x="1504" y="6915"/>
                  </a:lnTo>
                  <a:lnTo>
                    <a:pt x="1555" y="6944"/>
                  </a:lnTo>
                  <a:lnTo>
                    <a:pt x="1605" y="6973"/>
                  </a:lnTo>
                  <a:lnTo>
                    <a:pt x="1655" y="7003"/>
                  </a:lnTo>
                  <a:lnTo>
                    <a:pt x="1703" y="7035"/>
                  </a:lnTo>
                  <a:lnTo>
                    <a:pt x="1750" y="7067"/>
                  </a:lnTo>
                  <a:lnTo>
                    <a:pt x="1797" y="7100"/>
                  </a:lnTo>
                  <a:lnTo>
                    <a:pt x="1842" y="7133"/>
                  </a:lnTo>
                  <a:lnTo>
                    <a:pt x="1886" y="7169"/>
                  </a:lnTo>
                  <a:lnTo>
                    <a:pt x="1929" y="7204"/>
                  </a:lnTo>
                  <a:lnTo>
                    <a:pt x="1972" y="7240"/>
                  </a:lnTo>
                  <a:lnTo>
                    <a:pt x="2013" y="7276"/>
                  </a:lnTo>
                  <a:lnTo>
                    <a:pt x="2054" y="7314"/>
                  </a:lnTo>
                  <a:lnTo>
                    <a:pt x="2093" y="7353"/>
                  </a:lnTo>
                  <a:lnTo>
                    <a:pt x="2131" y="7392"/>
                  </a:lnTo>
                  <a:lnTo>
                    <a:pt x="2167" y="7431"/>
                  </a:lnTo>
                  <a:lnTo>
                    <a:pt x="2203" y="7471"/>
                  </a:lnTo>
                  <a:lnTo>
                    <a:pt x="2237" y="7512"/>
                  </a:lnTo>
                  <a:lnTo>
                    <a:pt x="2270" y="7553"/>
                  </a:lnTo>
                  <a:lnTo>
                    <a:pt x="2301" y="7595"/>
                  </a:lnTo>
                  <a:lnTo>
                    <a:pt x="2332" y="7638"/>
                  </a:lnTo>
                  <a:lnTo>
                    <a:pt x="2360" y="7680"/>
                  </a:lnTo>
                  <a:lnTo>
                    <a:pt x="2388" y="7725"/>
                  </a:lnTo>
                  <a:lnTo>
                    <a:pt x="2415" y="7768"/>
                  </a:lnTo>
                  <a:lnTo>
                    <a:pt x="2439" y="7813"/>
                  </a:lnTo>
                  <a:lnTo>
                    <a:pt x="2463" y="7857"/>
                  </a:lnTo>
                  <a:lnTo>
                    <a:pt x="2485" y="7903"/>
                  </a:lnTo>
                  <a:lnTo>
                    <a:pt x="2506" y="7949"/>
                  </a:lnTo>
                  <a:lnTo>
                    <a:pt x="2525" y="7995"/>
                  </a:lnTo>
                  <a:lnTo>
                    <a:pt x="2542" y="8042"/>
                  </a:lnTo>
                  <a:lnTo>
                    <a:pt x="2558" y="8089"/>
                  </a:lnTo>
                  <a:lnTo>
                    <a:pt x="2573" y="8136"/>
                  </a:lnTo>
                  <a:lnTo>
                    <a:pt x="2586" y="8184"/>
                  </a:lnTo>
                  <a:lnTo>
                    <a:pt x="2597" y="8232"/>
                  </a:lnTo>
                  <a:lnTo>
                    <a:pt x="2607" y="8280"/>
                  </a:lnTo>
                  <a:lnTo>
                    <a:pt x="2615" y="8329"/>
                  </a:lnTo>
                  <a:lnTo>
                    <a:pt x="2621" y="8379"/>
                  </a:lnTo>
                  <a:lnTo>
                    <a:pt x="2626" y="8428"/>
                  </a:lnTo>
                  <a:lnTo>
                    <a:pt x="2629" y="8477"/>
                  </a:lnTo>
                  <a:lnTo>
                    <a:pt x="2630" y="8526"/>
                  </a:lnTo>
                  <a:lnTo>
                    <a:pt x="9167" y="8526"/>
                  </a:lnTo>
                  <a:lnTo>
                    <a:pt x="9167" y="8526"/>
                  </a:lnTo>
                  <a:lnTo>
                    <a:pt x="9167" y="8416"/>
                  </a:lnTo>
                  <a:lnTo>
                    <a:pt x="9165" y="8306"/>
                  </a:lnTo>
                  <a:lnTo>
                    <a:pt x="9160" y="8197"/>
                  </a:lnTo>
                  <a:lnTo>
                    <a:pt x="9156" y="8088"/>
                  </a:lnTo>
                  <a:lnTo>
                    <a:pt x="9149" y="7979"/>
                  </a:lnTo>
                  <a:lnTo>
                    <a:pt x="9141" y="7871"/>
                  </a:lnTo>
                  <a:lnTo>
                    <a:pt x="9130" y="7763"/>
                  </a:lnTo>
                  <a:lnTo>
                    <a:pt x="9119" y="7656"/>
                  </a:lnTo>
                  <a:lnTo>
                    <a:pt x="9106" y="7548"/>
                  </a:lnTo>
                  <a:lnTo>
                    <a:pt x="9093" y="7442"/>
                  </a:lnTo>
                  <a:lnTo>
                    <a:pt x="9078" y="7336"/>
                  </a:lnTo>
                  <a:lnTo>
                    <a:pt x="9061" y="7229"/>
                  </a:lnTo>
                  <a:lnTo>
                    <a:pt x="9042" y="7124"/>
                  </a:lnTo>
                  <a:lnTo>
                    <a:pt x="9023" y="7019"/>
                  </a:lnTo>
                  <a:lnTo>
                    <a:pt x="9002" y="6914"/>
                  </a:lnTo>
                  <a:lnTo>
                    <a:pt x="8979" y="6810"/>
                  </a:lnTo>
                  <a:lnTo>
                    <a:pt x="8957" y="6706"/>
                  </a:lnTo>
                  <a:lnTo>
                    <a:pt x="8931" y="6603"/>
                  </a:lnTo>
                  <a:lnTo>
                    <a:pt x="8905" y="6500"/>
                  </a:lnTo>
                  <a:lnTo>
                    <a:pt x="8878" y="6398"/>
                  </a:lnTo>
                  <a:lnTo>
                    <a:pt x="8848" y="6296"/>
                  </a:lnTo>
                  <a:lnTo>
                    <a:pt x="8818" y="6195"/>
                  </a:lnTo>
                  <a:lnTo>
                    <a:pt x="8786" y="6094"/>
                  </a:lnTo>
                  <a:lnTo>
                    <a:pt x="8753" y="5993"/>
                  </a:lnTo>
                  <a:lnTo>
                    <a:pt x="8720" y="5894"/>
                  </a:lnTo>
                  <a:lnTo>
                    <a:pt x="8684" y="5795"/>
                  </a:lnTo>
                  <a:lnTo>
                    <a:pt x="8647" y="5695"/>
                  </a:lnTo>
                  <a:lnTo>
                    <a:pt x="8609" y="5598"/>
                  </a:lnTo>
                  <a:lnTo>
                    <a:pt x="8570" y="5500"/>
                  </a:lnTo>
                  <a:lnTo>
                    <a:pt x="8530" y="5402"/>
                  </a:lnTo>
                  <a:lnTo>
                    <a:pt x="8488" y="5306"/>
                  </a:lnTo>
                  <a:lnTo>
                    <a:pt x="8446" y="5210"/>
                  </a:lnTo>
                  <a:lnTo>
                    <a:pt x="8401" y="5115"/>
                  </a:lnTo>
                  <a:lnTo>
                    <a:pt x="8355" y="5020"/>
                  </a:lnTo>
                  <a:lnTo>
                    <a:pt x="8309" y="4927"/>
                  </a:lnTo>
                  <a:lnTo>
                    <a:pt x="8261" y="4833"/>
                  </a:lnTo>
                  <a:lnTo>
                    <a:pt x="8212" y="4740"/>
                  </a:lnTo>
                  <a:lnTo>
                    <a:pt x="8162" y="4648"/>
                  </a:lnTo>
                  <a:lnTo>
                    <a:pt x="8112" y="4556"/>
                  </a:lnTo>
                  <a:lnTo>
                    <a:pt x="8059" y="4465"/>
                  </a:lnTo>
                  <a:lnTo>
                    <a:pt x="8005" y="4374"/>
                  </a:lnTo>
                  <a:lnTo>
                    <a:pt x="7950" y="4285"/>
                  </a:lnTo>
                  <a:lnTo>
                    <a:pt x="7896" y="4196"/>
                  </a:lnTo>
                  <a:lnTo>
                    <a:pt x="7838" y="4108"/>
                  </a:lnTo>
                  <a:lnTo>
                    <a:pt x="7780" y="4020"/>
                  </a:lnTo>
                  <a:lnTo>
                    <a:pt x="7721" y="3934"/>
                  </a:lnTo>
                  <a:lnTo>
                    <a:pt x="7661" y="3847"/>
                  </a:lnTo>
                  <a:lnTo>
                    <a:pt x="7599" y="3762"/>
                  </a:lnTo>
                  <a:lnTo>
                    <a:pt x="7538" y="3677"/>
                  </a:lnTo>
                  <a:lnTo>
                    <a:pt x="7474" y="3594"/>
                  </a:lnTo>
                  <a:lnTo>
                    <a:pt x="7410" y="3510"/>
                  </a:lnTo>
                  <a:lnTo>
                    <a:pt x="7344" y="3428"/>
                  </a:lnTo>
                  <a:lnTo>
                    <a:pt x="7278" y="3347"/>
                  </a:lnTo>
                  <a:lnTo>
                    <a:pt x="7211" y="3265"/>
                  </a:lnTo>
                  <a:lnTo>
                    <a:pt x="7142" y="3185"/>
                  </a:lnTo>
                  <a:lnTo>
                    <a:pt x="7072" y="3105"/>
                  </a:lnTo>
                  <a:lnTo>
                    <a:pt x="7001" y="3026"/>
                  </a:lnTo>
                  <a:lnTo>
                    <a:pt x="6931" y="2949"/>
                  </a:lnTo>
                  <a:lnTo>
                    <a:pt x="6859" y="2872"/>
                  </a:lnTo>
                  <a:lnTo>
                    <a:pt x="6784" y="2797"/>
                  </a:lnTo>
                  <a:lnTo>
                    <a:pt x="6710" y="2721"/>
                  </a:lnTo>
                  <a:lnTo>
                    <a:pt x="6634" y="2646"/>
                  </a:lnTo>
                  <a:lnTo>
                    <a:pt x="6559" y="2573"/>
                  </a:lnTo>
                  <a:lnTo>
                    <a:pt x="6481" y="2499"/>
                  </a:lnTo>
                  <a:lnTo>
                    <a:pt x="6403" y="2427"/>
                  </a:lnTo>
                  <a:lnTo>
                    <a:pt x="6325" y="2356"/>
                  </a:lnTo>
                  <a:lnTo>
                    <a:pt x="6245" y="2287"/>
                  </a:lnTo>
                  <a:lnTo>
                    <a:pt x="6163" y="2217"/>
                  </a:lnTo>
                  <a:lnTo>
                    <a:pt x="6082" y="2150"/>
                  </a:lnTo>
                  <a:lnTo>
                    <a:pt x="5999" y="2081"/>
                  </a:lnTo>
                  <a:lnTo>
                    <a:pt x="5915" y="2015"/>
                  </a:lnTo>
                  <a:lnTo>
                    <a:pt x="5832" y="1949"/>
                  </a:lnTo>
                  <a:lnTo>
                    <a:pt x="5746" y="1884"/>
                  </a:lnTo>
                  <a:lnTo>
                    <a:pt x="5660" y="1820"/>
                  </a:lnTo>
                  <a:lnTo>
                    <a:pt x="5573" y="1757"/>
                  </a:lnTo>
                  <a:lnTo>
                    <a:pt x="5485" y="1696"/>
                  </a:lnTo>
                  <a:lnTo>
                    <a:pt x="5397" y="1635"/>
                  </a:lnTo>
                  <a:lnTo>
                    <a:pt x="5308" y="1574"/>
                  </a:lnTo>
                  <a:lnTo>
                    <a:pt x="5218" y="1516"/>
                  </a:lnTo>
                  <a:lnTo>
                    <a:pt x="5126" y="1458"/>
                  </a:lnTo>
                  <a:lnTo>
                    <a:pt x="5035" y="1401"/>
                  </a:lnTo>
                  <a:lnTo>
                    <a:pt x="4942" y="1345"/>
                  </a:lnTo>
                  <a:lnTo>
                    <a:pt x="4850" y="1290"/>
                  </a:lnTo>
                  <a:lnTo>
                    <a:pt x="4756" y="1236"/>
                  </a:lnTo>
                  <a:lnTo>
                    <a:pt x="4661" y="1183"/>
                  </a:lnTo>
                  <a:lnTo>
                    <a:pt x="4565" y="1131"/>
                  </a:lnTo>
                  <a:lnTo>
                    <a:pt x="4469" y="1080"/>
                  </a:lnTo>
                  <a:lnTo>
                    <a:pt x="4373" y="1030"/>
                  </a:lnTo>
                  <a:lnTo>
                    <a:pt x="4274" y="982"/>
                  </a:lnTo>
                  <a:lnTo>
                    <a:pt x="4176" y="934"/>
                  </a:lnTo>
                  <a:lnTo>
                    <a:pt x="4078" y="887"/>
                  </a:lnTo>
                  <a:lnTo>
                    <a:pt x="3978" y="842"/>
                  </a:lnTo>
                  <a:lnTo>
                    <a:pt x="3878" y="798"/>
                  </a:lnTo>
                  <a:lnTo>
                    <a:pt x="3777" y="755"/>
                  </a:lnTo>
                  <a:lnTo>
                    <a:pt x="3675" y="712"/>
                  </a:lnTo>
                  <a:lnTo>
                    <a:pt x="3572" y="671"/>
                  </a:lnTo>
                  <a:lnTo>
                    <a:pt x="3470" y="631"/>
                  </a:lnTo>
                  <a:lnTo>
                    <a:pt x="3367" y="592"/>
                  </a:lnTo>
                  <a:lnTo>
                    <a:pt x="3263" y="555"/>
                  </a:lnTo>
                  <a:lnTo>
                    <a:pt x="3157" y="518"/>
                  </a:lnTo>
                  <a:lnTo>
                    <a:pt x="3052" y="482"/>
                  </a:lnTo>
                  <a:lnTo>
                    <a:pt x="2946" y="448"/>
                  </a:lnTo>
                  <a:lnTo>
                    <a:pt x="2839" y="416"/>
                  </a:lnTo>
                  <a:lnTo>
                    <a:pt x="2733" y="384"/>
                  </a:lnTo>
                  <a:lnTo>
                    <a:pt x="2626" y="353"/>
                  </a:lnTo>
                  <a:lnTo>
                    <a:pt x="2517" y="324"/>
                  </a:lnTo>
                  <a:lnTo>
                    <a:pt x="2408" y="296"/>
                  </a:lnTo>
                  <a:lnTo>
                    <a:pt x="2299" y="269"/>
                  </a:lnTo>
                  <a:lnTo>
                    <a:pt x="2189" y="244"/>
                  </a:lnTo>
                  <a:lnTo>
                    <a:pt x="2079" y="218"/>
                  </a:lnTo>
                  <a:lnTo>
                    <a:pt x="1968" y="196"/>
                  </a:lnTo>
                  <a:lnTo>
                    <a:pt x="1857" y="174"/>
                  </a:lnTo>
                  <a:lnTo>
                    <a:pt x="1745" y="153"/>
                  </a:lnTo>
                  <a:lnTo>
                    <a:pt x="1633" y="134"/>
                  </a:lnTo>
                  <a:lnTo>
                    <a:pt x="1520" y="115"/>
                  </a:lnTo>
                  <a:lnTo>
                    <a:pt x="1407" y="98"/>
                  </a:lnTo>
                  <a:lnTo>
                    <a:pt x="1294" y="82"/>
                  </a:lnTo>
                  <a:lnTo>
                    <a:pt x="1179" y="69"/>
                  </a:lnTo>
                  <a:lnTo>
                    <a:pt x="1065" y="56"/>
                  </a:lnTo>
                  <a:lnTo>
                    <a:pt x="949" y="45"/>
                  </a:lnTo>
                  <a:lnTo>
                    <a:pt x="834" y="34"/>
                  </a:lnTo>
                  <a:lnTo>
                    <a:pt x="719" y="25"/>
                  </a:lnTo>
                  <a:lnTo>
                    <a:pt x="602" y="17"/>
                  </a:lnTo>
                  <a:lnTo>
                    <a:pt x="485" y="11"/>
                  </a:lnTo>
                  <a:lnTo>
                    <a:pt x="369" y="6"/>
                  </a:lnTo>
                  <a:lnTo>
                    <a:pt x="251" y="2"/>
                  </a:lnTo>
                  <a:lnTo>
                    <a:pt x="133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200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69" name="Rechteck 6">
              <a:extLst>
                <a:ext uri="{FF2B5EF4-FFF2-40B4-BE49-F238E27FC236}">
                  <a16:creationId xmlns:a16="http://schemas.microsoft.com/office/drawing/2014/main" id="{4ABF5809-C05D-9E41-8FD3-CBFCBD7D43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29528" y="5265531"/>
              <a:ext cx="3200400" cy="1013737"/>
            </a:xfrm>
            <a:prstGeom prst="rect">
              <a:avLst/>
            </a:prstGeom>
            <a:solidFill>
              <a:srgbClr val="FFF200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</p:grp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B5DB475C-570C-0741-AE08-FF2AC73C4D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77148" y="455678"/>
            <a:ext cx="1532496" cy="247222"/>
          </a:xfrm>
        </p:spPr>
        <p:txBody>
          <a:bodyPr rtlCol="0">
            <a:noAutofit/>
          </a:bodyPr>
          <a:lstStyle>
            <a:lvl1pPr marL="0" indent="0" algn="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31" name="Textplatzhalter 30">
            <a:extLst>
              <a:ext uri="{FF2B5EF4-FFF2-40B4-BE49-F238E27FC236}">
                <a16:creationId xmlns:a16="http://schemas.microsoft.com/office/drawing/2014/main" id="{A7976A92-7A4D-E44C-A0BC-00D844E5DC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81200" y="703540"/>
            <a:ext cx="1528444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32" name="Textplatzhalter 25">
            <a:extLst>
              <a:ext uri="{FF2B5EF4-FFF2-40B4-BE49-F238E27FC236}">
                <a16:creationId xmlns:a16="http://schemas.microsoft.com/office/drawing/2014/main" id="{6A05A9C5-0E13-B84C-99F1-55C3654E2A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87475" y="455678"/>
            <a:ext cx="2800166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33" name="Textplatzhalter 30">
            <a:extLst>
              <a:ext uri="{FF2B5EF4-FFF2-40B4-BE49-F238E27FC236}">
                <a16:creationId xmlns:a16="http://schemas.microsoft.com/office/drawing/2014/main" id="{1DBB0CF0-A1A4-CE4D-A441-A9BE0438D8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1527" y="703540"/>
            <a:ext cx="2800166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34" name="Textplatzhalter 25">
            <a:extLst>
              <a:ext uri="{FF2B5EF4-FFF2-40B4-BE49-F238E27FC236}">
                <a16:creationId xmlns:a16="http://schemas.microsoft.com/office/drawing/2014/main" id="{EB140318-B0A5-5541-9A49-E4C65AD70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7075" y="455678"/>
            <a:ext cx="2800166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35" name="Textplatzhalter 30">
            <a:extLst>
              <a:ext uri="{FF2B5EF4-FFF2-40B4-BE49-F238E27FC236}">
                <a16:creationId xmlns:a16="http://schemas.microsoft.com/office/drawing/2014/main" id="{8DB73B70-08EE-414C-ADF5-DF5B276D36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1126" y="703540"/>
            <a:ext cx="2796115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285750" indent="-285750" algn="ctr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36" name="Textplatzhalter 25">
            <a:extLst>
              <a:ext uri="{FF2B5EF4-FFF2-40B4-BE49-F238E27FC236}">
                <a16:creationId xmlns:a16="http://schemas.microsoft.com/office/drawing/2014/main" id="{BEE9AEBC-8DC2-2D48-B210-63E837706E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014963" y="738933"/>
            <a:ext cx="993833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37" name="Textplatzhalter 30">
            <a:extLst>
              <a:ext uri="{FF2B5EF4-FFF2-40B4-BE49-F238E27FC236}">
                <a16:creationId xmlns:a16="http://schemas.microsoft.com/office/drawing/2014/main" id="{76410E08-BB9A-F847-909A-BCAAF79CF2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19015" y="986795"/>
            <a:ext cx="993833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39" name="Textplatzhalter 25">
            <a:extLst>
              <a:ext uri="{FF2B5EF4-FFF2-40B4-BE49-F238E27FC236}">
                <a16:creationId xmlns:a16="http://schemas.microsoft.com/office/drawing/2014/main" id="{690BF716-5243-B247-A3A7-86186B18CC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79947" y="1782845"/>
            <a:ext cx="993833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0" name="Textplatzhalter 30">
            <a:extLst>
              <a:ext uri="{FF2B5EF4-FFF2-40B4-BE49-F238E27FC236}">
                <a16:creationId xmlns:a16="http://schemas.microsoft.com/office/drawing/2014/main" id="{8C5EE851-3E5C-3F4D-9420-2ABCC1A4424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983999" y="2030707"/>
            <a:ext cx="993833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1" name="Textplatzhalter 25">
            <a:extLst>
              <a:ext uri="{FF2B5EF4-FFF2-40B4-BE49-F238E27FC236}">
                <a16:creationId xmlns:a16="http://schemas.microsoft.com/office/drawing/2014/main" id="{2186EDF5-C869-EA41-9C4E-6E82C7A91B2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16943" y="2078738"/>
            <a:ext cx="2112677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2" name="Textplatzhalter 30">
            <a:extLst>
              <a:ext uri="{FF2B5EF4-FFF2-40B4-BE49-F238E27FC236}">
                <a16:creationId xmlns:a16="http://schemas.microsoft.com/office/drawing/2014/main" id="{67D1694C-F69E-BE44-B95E-57E013014E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20000" y="2326600"/>
            <a:ext cx="2109621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285750" indent="-285750" algn="ctr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3" name="Textplatzhalter 25">
            <a:extLst>
              <a:ext uri="{FF2B5EF4-FFF2-40B4-BE49-F238E27FC236}">
                <a16:creationId xmlns:a16="http://schemas.microsoft.com/office/drawing/2014/main" id="{42D28A37-B695-C344-A64D-FC45297DADF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67674" y="2078738"/>
            <a:ext cx="2337641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4" name="Textplatzhalter 30">
            <a:extLst>
              <a:ext uri="{FF2B5EF4-FFF2-40B4-BE49-F238E27FC236}">
                <a16:creationId xmlns:a16="http://schemas.microsoft.com/office/drawing/2014/main" id="{6CE9677C-98EC-AB4A-8701-5D92C2D7A54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71726" y="2326600"/>
            <a:ext cx="2337641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5" name="Textplatzhalter 25">
            <a:extLst>
              <a:ext uri="{FF2B5EF4-FFF2-40B4-BE49-F238E27FC236}">
                <a16:creationId xmlns:a16="http://schemas.microsoft.com/office/drawing/2014/main" id="{B3D23E3D-796F-D34B-9210-9174D150D5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406244" y="2078738"/>
            <a:ext cx="2089536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6" name="Textplatzhalter 30">
            <a:extLst>
              <a:ext uri="{FF2B5EF4-FFF2-40B4-BE49-F238E27FC236}">
                <a16:creationId xmlns:a16="http://schemas.microsoft.com/office/drawing/2014/main" id="{671AE421-0AC3-DC4A-AC91-E75C8CED10C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09287" y="2326600"/>
            <a:ext cx="2086513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285750" indent="-285750" algn="ctr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7" name="Textplatzhalter 25">
            <a:extLst>
              <a:ext uri="{FF2B5EF4-FFF2-40B4-BE49-F238E27FC236}">
                <a16:creationId xmlns:a16="http://schemas.microsoft.com/office/drawing/2014/main" id="{3DC2A67C-BA03-7041-B79A-28B23C4726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78804" y="2294000"/>
            <a:ext cx="993833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8" name="Textplatzhalter 30">
            <a:extLst>
              <a:ext uri="{FF2B5EF4-FFF2-40B4-BE49-F238E27FC236}">
                <a16:creationId xmlns:a16="http://schemas.microsoft.com/office/drawing/2014/main" id="{87C1FA06-5702-0E4B-AC29-450C9B46902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82856" y="2541862"/>
            <a:ext cx="993833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9" name="Textplatzhalter 25">
            <a:extLst>
              <a:ext uri="{FF2B5EF4-FFF2-40B4-BE49-F238E27FC236}">
                <a16:creationId xmlns:a16="http://schemas.microsoft.com/office/drawing/2014/main" id="{A6172F7F-D625-B848-A23D-AC74258C5F2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40294" y="3440159"/>
            <a:ext cx="993833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0" name="Textplatzhalter 30">
            <a:extLst>
              <a:ext uri="{FF2B5EF4-FFF2-40B4-BE49-F238E27FC236}">
                <a16:creationId xmlns:a16="http://schemas.microsoft.com/office/drawing/2014/main" id="{74349B84-A38B-384C-BE16-7B18D317254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44346" y="3688021"/>
            <a:ext cx="993833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1" name="Textplatzhalter 25">
            <a:extLst>
              <a:ext uri="{FF2B5EF4-FFF2-40B4-BE49-F238E27FC236}">
                <a16:creationId xmlns:a16="http://schemas.microsoft.com/office/drawing/2014/main" id="{53464D34-16AF-CF4B-9413-5A7E59930ED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071726" y="3709418"/>
            <a:ext cx="1870430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2" name="Textplatzhalter 30">
            <a:extLst>
              <a:ext uri="{FF2B5EF4-FFF2-40B4-BE49-F238E27FC236}">
                <a16:creationId xmlns:a16="http://schemas.microsoft.com/office/drawing/2014/main" id="{5C00727B-E1E9-C145-9A5F-06352EAAF8A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075778" y="3957280"/>
            <a:ext cx="1870430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3" name="Textplatzhalter 25">
            <a:extLst>
              <a:ext uri="{FF2B5EF4-FFF2-40B4-BE49-F238E27FC236}">
                <a16:creationId xmlns:a16="http://schemas.microsoft.com/office/drawing/2014/main" id="{8BA549E7-AC75-AA41-A620-092D507C1BC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412345" y="3709418"/>
            <a:ext cx="1998777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4" name="Textplatzhalter 30">
            <a:extLst>
              <a:ext uri="{FF2B5EF4-FFF2-40B4-BE49-F238E27FC236}">
                <a16:creationId xmlns:a16="http://schemas.microsoft.com/office/drawing/2014/main" id="{901D0D0F-2057-274E-9334-0BDFDD8975A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416397" y="3957280"/>
            <a:ext cx="1998777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5" name="Textplatzhalter 25">
            <a:extLst>
              <a:ext uri="{FF2B5EF4-FFF2-40B4-BE49-F238E27FC236}">
                <a16:creationId xmlns:a16="http://schemas.microsoft.com/office/drawing/2014/main" id="{98088848-43C5-0748-A068-E561874340B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647285" y="3709418"/>
            <a:ext cx="1998777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6" name="Textplatzhalter 30">
            <a:extLst>
              <a:ext uri="{FF2B5EF4-FFF2-40B4-BE49-F238E27FC236}">
                <a16:creationId xmlns:a16="http://schemas.microsoft.com/office/drawing/2014/main" id="{AFB6D5F1-CFF2-AE41-A794-3DA200E188A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651337" y="3957280"/>
            <a:ext cx="1998777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7" name="Textplatzhalter 25">
            <a:extLst>
              <a:ext uri="{FF2B5EF4-FFF2-40B4-BE49-F238E27FC236}">
                <a16:creationId xmlns:a16="http://schemas.microsoft.com/office/drawing/2014/main" id="{C23503DA-BAB3-E142-96D4-E1C5DED1BBC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983999" y="4015533"/>
            <a:ext cx="993833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8" name="Textplatzhalter 30">
            <a:extLst>
              <a:ext uri="{FF2B5EF4-FFF2-40B4-BE49-F238E27FC236}">
                <a16:creationId xmlns:a16="http://schemas.microsoft.com/office/drawing/2014/main" id="{A18AF3A6-012F-E946-82A7-FC28273D995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988051" y="4263395"/>
            <a:ext cx="993833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9" name="Textplatzhalter 25">
            <a:extLst>
              <a:ext uri="{FF2B5EF4-FFF2-40B4-BE49-F238E27FC236}">
                <a16:creationId xmlns:a16="http://schemas.microsoft.com/office/drawing/2014/main" id="{6EB289C5-6287-B044-AD9B-A01310746A5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0009974" y="5052440"/>
            <a:ext cx="993833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60" name="Textplatzhalter 30">
            <a:extLst>
              <a:ext uri="{FF2B5EF4-FFF2-40B4-BE49-F238E27FC236}">
                <a16:creationId xmlns:a16="http://schemas.microsoft.com/office/drawing/2014/main" id="{7C7E16A3-1EBC-754A-BB7B-D239BF5C6F9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0014026" y="5300302"/>
            <a:ext cx="993833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61" name="Textplatzhalter 25">
            <a:extLst>
              <a:ext uri="{FF2B5EF4-FFF2-40B4-BE49-F238E27FC236}">
                <a16:creationId xmlns:a16="http://schemas.microsoft.com/office/drawing/2014/main" id="{4E9BA4E9-F591-2544-A097-62D6A482E90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790015" y="5340098"/>
            <a:ext cx="2800166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62" name="Textplatzhalter 30">
            <a:extLst>
              <a:ext uri="{FF2B5EF4-FFF2-40B4-BE49-F238E27FC236}">
                <a16:creationId xmlns:a16="http://schemas.microsoft.com/office/drawing/2014/main" id="{2CD3D6A6-31C4-1441-9451-8FFF3E8124A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794066" y="5587960"/>
            <a:ext cx="2796115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285750" indent="-285750" algn="ctr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63" name="Textplatzhalter 25">
            <a:extLst>
              <a:ext uri="{FF2B5EF4-FFF2-40B4-BE49-F238E27FC236}">
                <a16:creationId xmlns:a16="http://schemas.microsoft.com/office/drawing/2014/main" id="{16305EA5-7C89-1745-8ABF-DC5EDA1285C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942155" y="5340098"/>
            <a:ext cx="2800166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64" name="Textplatzhalter 30">
            <a:extLst>
              <a:ext uri="{FF2B5EF4-FFF2-40B4-BE49-F238E27FC236}">
                <a16:creationId xmlns:a16="http://schemas.microsoft.com/office/drawing/2014/main" id="{AC65B23F-D2DD-B046-B6AC-7FBDDE5AE36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946207" y="5587960"/>
            <a:ext cx="2800166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65" name="Textplatzhalter 25">
            <a:extLst>
              <a:ext uri="{FF2B5EF4-FFF2-40B4-BE49-F238E27FC236}">
                <a16:creationId xmlns:a16="http://schemas.microsoft.com/office/drawing/2014/main" id="{6D90CB77-963D-A047-961E-E9FCFF2DC7B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977148" y="5340098"/>
            <a:ext cx="1532496" cy="247222"/>
          </a:xfrm>
        </p:spPr>
        <p:txBody>
          <a:bodyPr rtlCol="0">
            <a:noAutofit/>
          </a:bodyPr>
          <a:lstStyle>
            <a:lvl1pPr marL="0" indent="0" algn="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66" name="Textplatzhalter 30">
            <a:extLst>
              <a:ext uri="{FF2B5EF4-FFF2-40B4-BE49-F238E27FC236}">
                <a16:creationId xmlns:a16="http://schemas.microsoft.com/office/drawing/2014/main" id="{48805874-27D7-0C47-824E-243C35891BC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981200" y="5587960"/>
            <a:ext cx="1528444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96352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0631F54-D530-4403-AEE1-BE2233351EE7}"/>
              </a:ext>
            </a:extLst>
          </p:cNvPr>
          <p:cNvSpPr/>
          <p:nvPr/>
        </p:nvSpPr>
        <p:spPr bwMode="auto">
          <a:xfrm>
            <a:off x="0" y="5867400"/>
            <a:ext cx="12192000" cy="571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de-DE" noProof="0"/>
          </a:p>
        </p:txBody>
      </p:sp>
      <p:sp>
        <p:nvSpPr>
          <p:cNvPr id="9" name="Linie 5">
            <a:extLst>
              <a:ext uri="{FF2B5EF4-FFF2-40B4-BE49-F238E27FC236}">
                <a16:creationId xmlns:a16="http://schemas.microsoft.com/office/drawing/2014/main" id="{61B8C521-5D73-45FE-B47A-06AC6E45BD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124200"/>
            <a:ext cx="1056" cy="1056"/>
          </a:xfrm>
          <a:prstGeom prst="line">
            <a:avLst/>
          </a:prstGeom>
          <a:gradFill flip="none" rotWithShape="1">
            <a:gsLst>
              <a:gs pos="0">
                <a:srgbClr val="A33537"/>
              </a:gs>
              <a:gs pos="100000">
                <a:srgbClr val="8F2527"/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0" name="Linie 6">
            <a:extLst>
              <a:ext uri="{FF2B5EF4-FFF2-40B4-BE49-F238E27FC236}">
                <a16:creationId xmlns:a16="http://schemas.microsoft.com/office/drawing/2014/main" id="{17D6A544-22BA-409A-9884-411C6B4D7B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124200"/>
            <a:ext cx="1056" cy="1056"/>
          </a:xfrm>
          <a:prstGeom prst="line">
            <a:avLst/>
          </a:prstGeom>
          <a:gradFill flip="none" rotWithShape="1">
            <a:gsLst>
              <a:gs pos="0">
                <a:srgbClr val="A33537"/>
              </a:gs>
              <a:gs pos="100000">
                <a:srgbClr val="8F2527"/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1" name="Linie 7">
            <a:extLst>
              <a:ext uri="{FF2B5EF4-FFF2-40B4-BE49-F238E27FC236}">
                <a16:creationId xmlns:a16="http://schemas.microsoft.com/office/drawing/2014/main" id="{E440C1BE-D65B-4CF4-BF7A-F36CD7D069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124200"/>
            <a:ext cx="1056" cy="1056"/>
          </a:xfrm>
          <a:prstGeom prst="line">
            <a:avLst/>
          </a:prstGeom>
          <a:gradFill flip="none" rotWithShape="1">
            <a:gsLst>
              <a:gs pos="0">
                <a:srgbClr val="A33537"/>
              </a:gs>
              <a:gs pos="100000">
                <a:srgbClr val="8F2527"/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2" name="Freihandform 8">
            <a:extLst>
              <a:ext uri="{FF2B5EF4-FFF2-40B4-BE49-F238E27FC236}">
                <a16:creationId xmlns:a16="http://schemas.microsoft.com/office/drawing/2014/main" id="{E853FC93-62E0-4007-B1D3-D62DAE9BB5D7}"/>
              </a:ext>
            </a:extLst>
          </p:cNvPr>
          <p:cNvSpPr>
            <a:spLocks/>
          </p:cNvSpPr>
          <p:nvPr/>
        </p:nvSpPr>
        <p:spPr bwMode="auto">
          <a:xfrm>
            <a:off x="5088720" y="843566"/>
            <a:ext cx="1007280" cy="2280634"/>
          </a:xfrm>
          <a:custGeom>
            <a:avLst/>
            <a:gdLst/>
            <a:ahLst/>
            <a:cxnLst>
              <a:cxn ang="0">
                <a:pos x="641" y="566"/>
              </a:cxn>
              <a:cxn ang="0">
                <a:pos x="641" y="566"/>
              </a:cxn>
              <a:cxn ang="0">
                <a:pos x="598" y="485"/>
              </a:cxn>
              <a:cxn ang="0">
                <a:pos x="598" y="485"/>
              </a:cxn>
              <a:cxn ang="0">
                <a:pos x="564" y="422"/>
              </a:cxn>
              <a:cxn ang="0">
                <a:pos x="526" y="359"/>
              </a:cxn>
              <a:cxn ang="0">
                <a:pos x="526" y="359"/>
              </a:cxn>
              <a:cxn ang="0">
                <a:pos x="488" y="297"/>
              </a:cxn>
              <a:cxn ang="0">
                <a:pos x="446" y="236"/>
              </a:cxn>
              <a:cxn ang="0">
                <a:pos x="446" y="236"/>
              </a:cxn>
              <a:cxn ang="0">
                <a:pos x="402" y="176"/>
              </a:cxn>
              <a:cxn ang="0">
                <a:pos x="356" y="116"/>
              </a:cxn>
              <a:cxn ang="0">
                <a:pos x="356" y="116"/>
              </a:cxn>
              <a:cxn ang="0">
                <a:pos x="332" y="86"/>
              </a:cxn>
              <a:cxn ang="0">
                <a:pos x="306" y="57"/>
              </a:cxn>
              <a:cxn ang="0">
                <a:pos x="281" y="29"/>
              </a:cxn>
              <a:cxn ang="0">
                <a:pos x="252" y="0"/>
              </a:cxn>
              <a:cxn ang="0">
                <a:pos x="252" y="0"/>
              </a:cxn>
              <a:cxn ang="0">
                <a:pos x="246" y="40"/>
              </a:cxn>
              <a:cxn ang="0">
                <a:pos x="242" y="79"/>
              </a:cxn>
              <a:cxn ang="0">
                <a:pos x="238" y="117"/>
              </a:cxn>
              <a:cxn ang="0">
                <a:pos x="236" y="156"/>
              </a:cxn>
              <a:cxn ang="0">
                <a:pos x="236" y="156"/>
              </a:cxn>
              <a:cxn ang="0">
                <a:pos x="233" y="230"/>
              </a:cxn>
              <a:cxn ang="0">
                <a:pos x="233" y="304"/>
              </a:cxn>
              <a:cxn ang="0">
                <a:pos x="233" y="304"/>
              </a:cxn>
              <a:cxn ang="0">
                <a:pos x="236" y="379"/>
              </a:cxn>
              <a:cxn ang="0">
                <a:pos x="241" y="452"/>
              </a:cxn>
              <a:cxn ang="0">
                <a:pos x="241" y="452"/>
              </a:cxn>
              <a:cxn ang="0">
                <a:pos x="248" y="525"/>
              </a:cxn>
              <a:cxn ang="0">
                <a:pos x="258" y="596"/>
              </a:cxn>
              <a:cxn ang="0">
                <a:pos x="258" y="596"/>
              </a:cxn>
              <a:cxn ang="0">
                <a:pos x="271" y="686"/>
              </a:cxn>
              <a:cxn ang="0">
                <a:pos x="271" y="686"/>
              </a:cxn>
              <a:cxn ang="0">
                <a:pos x="236" y="703"/>
              </a:cxn>
              <a:cxn ang="0">
                <a:pos x="202" y="720"/>
              </a:cxn>
              <a:cxn ang="0">
                <a:pos x="168" y="739"/>
              </a:cxn>
              <a:cxn ang="0">
                <a:pos x="135" y="759"/>
              </a:cxn>
              <a:cxn ang="0">
                <a:pos x="100" y="781"/>
              </a:cxn>
              <a:cxn ang="0">
                <a:pos x="68" y="802"/>
              </a:cxn>
              <a:cxn ang="0">
                <a:pos x="33" y="825"/>
              </a:cxn>
              <a:cxn ang="0">
                <a:pos x="0" y="848"/>
              </a:cxn>
              <a:cxn ang="0">
                <a:pos x="954" y="2160"/>
              </a:cxn>
              <a:cxn ang="0">
                <a:pos x="954" y="537"/>
              </a:cxn>
              <a:cxn ang="0">
                <a:pos x="954" y="537"/>
              </a:cxn>
              <a:cxn ang="0">
                <a:pos x="914" y="539"/>
              </a:cxn>
              <a:cxn ang="0">
                <a:pos x="872" y="540"/>
              </a:cxn>
              <a:cxn ang="0">
                <a:pos x="834" y="542"/>
              </a:cxn>
              <a:cxn ang="0">
                <a:pos x="794" y="545"/>
              </a:cxn>
              <a:cxn ang="0">
                <a:pos x="755" y="549"/>
              </a:cxn>
              <a:cxn ang="0">
                <a:pos x="717" y="553"/>
              </a:cxn>
              <a:cxn ang="0">
                <a:pos x="678" y="559"/>
              </a:cxn>
              <a:cxn ang="0">
                <a:pos x="641" y="566"/>
              </a:cxn>
              <a:cxn ang="0">
                <a:pos x="641" y="566"/>
              </a:cxn>
            </a:cxnLst>
            <a:rect l="0" t="0" r="r" b="b"/>
            <a:pathLst>
              <a:path w="954" h="2160">
                <a:moveTo>
                  <a:pt x="641" y="566"/>
                </a:moveTo>
                <a:lnTo>
                  <a:pt x="641" y="566"/>
                </a:lnTo>
                <a:lnTo>
                  <a:pt x="598" y="485"/>
                </a:lnTo>
                <a:lnTo>
                  <a:pt x="598" y="485"/>
                </a:lnTo>
                <a:lnTo>
                  <a:pt x="564" y="422"/>
                </a:lnTo>
                <a:lnTo>
                  <a:pt x="526" y="359"/>
                </a:lnTo>
                <a:lnTo>
                  <a:pt x="526" y="359"/>
                </a:lnTo>
                <a:lnTo>
                  <a:pt x="488" y="297"/>
                </a:lnTo>
                <a:lnTo>
                  <a:pt x="446" y="236"/>
                </a:lnTo>
                <a:lnTo>
                  <a:pt x="446" y="236"/>
                </a:lnTo>
                <a:lnTo>
                  <a:pt x="402" y="176"/>
                </a:lnTo>
                <a:lnTo>
                  <a:pt x="356" y="116"/>
                </a:lnTo>
                <a:lnTo>
                  <a:pt x="356" y="116"/>
                </a:lnTo>
                <a:lnTo>
                  <a:pt x="332" y="86"/>
                </a:lnTo>
                <a:lnTo>
                  <a:pt x="306" y="57"/>
                </a:lnTo>
                <a:lnTo>
                  <a:pt x="281" y="29"/>
                </a:lnTo>
                <a:lnTo>
                  <a:pt x="252" y="0"/>
                </a:lnTo>
                <a:lnTo>
                  <a:pt x="252" y="0"/>
                </a:lnTo>
                <a:lnTo>
                  <a:pt x="246" y="40"/>
                </a:lnTo>
                <a:lnTo>
                  <a:pt x="242" y="79"/>
                </a:lnTo>
                <a:lnTo>
                  <a:pt x="238" y="117"/>
                </a:lnTo>
                <a:lnTo>
                  <a:pt x="236" y="156"/>
                </a:lnTo>
                <a:lnTo>
                  <a:pt x="236" y="156"/>
                </a:lnTo>
                <a:lnTo>
                  <a:pt x="233" y="230"/>
                </a:lnTo>
                <a:lnTo>
                  <a:pt x="233" y="304"/>
                </a:lnTo>
                <a:lnTo>
                  <a:pt x="233" y="304"/>
                </a:lnTo>
                <a:lnTo>
                  <a:pt x="236" y="379"/>
                </a:lnTo>
                <a:lnTo>
                  <a:pt x="241" y="452"/>
                </a:lnTo>
                <a:lnTo>
                  <a:pt x="241" y="452"/>
                </a:lnTo>
                <a:lnTo>
                  <a:pt x="248" y="525"/>
                </a:lnTo>
                <a:lnTo>
                  <a:pt x="258" y="596"/>
                </a:lnTo>
                <a:lnTo>
                  <a:pt x="258" y="596"/>
                </a:lnTo>
                <a:lnTo>
                  <a:pt x="271" y="686"/>
                </a:lnTo>
                <a:lnTo>
                  <a:pt x="271" y="686"/>
                </a:lnTo>
                <a:lnTo>
                  <a:pt x="236" y="703"/>
                </a:lnTo>
                <a:lnTo>
                  <a:pt x="202" y="720"/>
                </a:lnTo>
                <a:lnTo>
                  <a:pt x="168" y="739"/>
                </a:lnTo>
                <a:lnTo>
                  <a:pt x="135" y="759"/>
                </a:lnTo>
                <a:lnTo>
                  <a:pt x="100" y="781"/>
                </a:lnTo>
                <a:lnTo>
                  <a:pt x="68" y="802"/>
                </a:lnTo>
                <a:lnTo>
                  <a:pt x="33" y="825"/>
                </a:lnTo>
                <a:lnTo>
                  <a:pt x="0" y="848"/>
                </a:lnTo>
                <a:lnTo>
                  <a:pt x="954" y="2160"/>
                </a:lnTo>
                <a:lnTo>
                  <a:pt x="954" y="537"/>
                </a:lnTo>
                <a:lnTo>
                  <a:pt x="954" y="537"/>
                </a:lnTo>
                <a:lnTo>
                  <a:pt x="914" y="539"/>
                </a:lnTo>
                <a:lnTo>
                  <a:pt x="872" y="540"/>
                </a:lnTo>
                <a:lnTo>
                  <a:pt x="834" y="542"/>
                </a:lnTo>
                <a:lnTo>
                  <a:pt x="794" y="545"/>
                </a:lnTo>
                <a:lnTo>
                  <a:pt x="755" y="549"/>
                </a:lnTo>
                <a:lnTo>
                  <a:pt x="717" y="553"/>
                </a:lnTo>
                <a:lnTo>
                  <a:pt x="678" y="559"/>
                </a:lnTo>
                <a:lnTo>
                  <a:pt x="641" y="566"/>
                </a:lnTo>
                <a:lnTo>
                  <a:pt x="641" y="566"/>
                </a:lnTo>
                <a:close/>
              </a:path>
            </a:pathLst>
          </a:custGeom>
          <a:solidFill>
            <a:srgbClr val="FFF200"/>
          </a:soli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3" name="Freihandform 9">
            <a:extLst>
              <a:ext uri="{FF2B5EF4-FFF2-40B4-BE49-F238E27FC236}">
                <a16:creationId xmlns:a16="http://schemas.microsoft.com/office/drawing/2014/main" id="{A6727DDE-CBCF-4AFD-AB74-A919724802A8}"/>
              </a:ext>
            </a:extLst>
          </p:cNvPr>
          <p:cNvSpPr>
            <a:spLocks/>
          </p:cNvSpPr>
          <p:nvPr/>
        </p:nvSpPr>
        <p:spPr bwMode="auto">
          <a:xfrm>
            <a:off x="4156406" y="1714642"/>
            <a:ext cx="1939595" cy="1409559"/>
          </a:xfrm>
          <a:custGeom>
            <a:avLst/>
            <a:gdLst/>
            <a:ahLst/>
            <a:cxnLst>
              <a:cxn ang="0">
                <a:pos x="1837" y="1335"/>
              </a:cxn>
              <a:cxn ang="0">
                <a:pos x="883" y="23"/>
              </a:cxn>
              <a:cxn ang="0">
                <a:pos x="883" y="23"/>
              </a:cxn>
              <a:cxn ang="0">
                <a:pos x="850" y="47"/>
              </a:cxn>
              <a:cxn ang="0">
                <a:pos x="819" y="71"/>
              </a:cxn>
              <a:cxn ang="0">
                <a:pos x="788" y="97"/>
              </a:cxn>
              <a:cxn ang="0">
                <a:pos x="757" y="123"/>
              </a:cxn>
              <a:cxn ang="0">
                <a:pos x="729" y="149"/>
              </a:cxn>
              <a:cxn ang="0">
                <a:pos x="700" y="176"/>
              </a:cxn>
              <a:cxn ang="0">
                <a:pos x="673" y="203"/>
              </a:cxn>
              <a:cxn ang="0">
                <a:pos x="646" y="230"/>
              </a:cxn>
              <a:cxn ang="0">
                <a:pos x="646" y="230"/>
              </a:cxn>
              <a:cxn ang="0">
                <a:pos x="564" y="189"/>
              </a:cxn>
              <a:cxn ang="0">
                <a:pos x="564" y="189"/>
              </a:cxn>
              <a:cxn ang="0">
                <a:pos x="499" y="159"/>
              </a:cxn>
              <a:cxn ang="0">
                <a:pos x="499" y="159"/>
              </a:cxn>
              <a:cxn ang="0">
                <a:pos x="433" y="128"/>
              </a:cxn>
              <a:cxn ang="0">
                <a:pos x="433" y="128"/>
              </a:cxn>
              <a:cxn ang="0">
                <a:pos x="364" y="101"/>
              </a:cxn>
              <a:cxn ang="0">
                <a:pos x="296" y="77"/>
              </a:cxn>
              <a:cxn ang="0">
                <a:pos x="296" y="77"/>
              </a:cxn>
              <a:cxn ang="0">
                <a:pos x="224" y="53"/>
              </a:cxn>
              <a:cxn ang="0">
                <a:pos x="151" y="33"/>
              </a:cxn>
              <a:cxn ang="0">
                <a:pos x="151" y="33"/>
              </a:cxn>
              <a:cxn ang="0">
                <a:pos x="115" y="23"/>
              </a:cxn>
              <a:cxn ang="0">
                <a:pos x="77" y="14"/>
              </a:cxn>
              <a:cxn ang="0">
                <a:pos x="38" y="7"/>
              </a:cxn>
              <a:cxn ang="0">
                <a:pos x="0" y="0"/>
              </a:cxn>
              <a:cxn ang="0">
                <a:pos x="0" y="0"/>
              </a:cxn>
              <a:cxn ang="0">
                <a:pos x="17" y="36"/>
              </a:cxn>
              <a:cxn ang="0">
                <a:pos x="37" y="70"/>
              </a:cxn>
              <a:cxn ang="0">
                <a:pos x="57" y="103"/>
              </a:cxn>
              <a:cxn ang="0">
                <a:pos x="77" y="136"/>
              </a:cxn>
              <a:cxn ang="0">
                <a:pos x="77" y="136"/>
              </a:cxn>
              <a:cxn ang="0">
                <a:pos x="118" y="199"/>
              </a:cxn>
              <a:cxn ang="0">
                <a:pos x="163" y="259"/>
              </a:cxn>
              <a:cxn ang="0">
                <a:pos x="163" y="259"/>
              </a:cxn>
              <a:cxn ang="0">
                <a:pos x="208" y="316"/>
              </a:cxn>
              <a:cxn ang="0">
                <a:pos x="256" y="373"/>
              </a:cxn>
              <a:cxn ang="0">
                <a:pos x="256" y="373"/>
              </a:cxn>
              <a:cxn ang="0">
                <a:pos x="304" y="427"/>
              </a:cxn>
              <a:cxn ang="0">
                <a:pos x="304" y="427"/>
              </a:cxn>
              <a:cxn ang="0">
                <a:pos x="353" y="480"/>
              </a:cxn>
              <a:cxn ang="0">
                <a:pos x="353" y="480"/>
              </a:cxn>
              <a:cxn ang="0">
                <a:pos x="417" y="544"/>
              </a:cxn>
              <a:cxn ang="0">
                <a:pos x="417" y="544"/>
              </a:cxn>
              <a:cxn ang="0">
                <a:pos x="400" y="579"/>
              </a:cxn>
              <a:cxn ang="0">
                <a:pos x="383" y="613"/>
              </a:cxn>
              <a:cxn ang="0">
                <a:pos x="366" y="649"/>
              </a:cxn>
              <a:cxn ang="0">
                <a:pos x="350" y="685"/>
              </a:cxn>
              <a:cxn ang="0">
                <a:pos x="336" y="720"/>
              </a:cxn>
              <a:cxn ang="0">
                <a:pos x="320" y="757"/>
              </a:cxn>
              <a:cxn ang="0">
                <a:pos x="307" y="796"/>
              </a:cxn>
              <a:cxn ang="0">
                <a:pos x="294" y="835"/>
              </a:cxn>
              <a:cxn ang="0">
                <a:pos x="1837" y="1335"/>
              </a:cxn>
            </a:cxnLst>
            <a:rect l="0" t="0" r="r" b="b"/>
            <a:pathLst>
              <a:path w="1837" h="1335">
                <a:moveTo>
                  <a:pt x="1837" y="1335"/>
                </a:moveTo>
                <a:lnTo>
                  <a:pt x="883" y="23"/>
                </a:lnTo>
                <a:lnTo>
                  <a:pt x="883" y="23"/>
                </a:lnTo>
                <a:lnTo>
                  <a:pt x="850" y="47"/>
                </a:lnTo>
                <a:lnTo>
                  <a:pt x="819" y="71"/>
                </a:lnTo>
                <a:lnTo>
                  <a:pt x="788" y="97"/>
                </a:lnTo>
                <a:lnTo>
                  <a:pt x="757" y="123"/>
                </a:lnTo>
                <a:lnTo>
                  <a:pt x="729" y="149"/>
                </a:lnTo>
                <a:lnTo>
                  <a:pt x="700" y="176"/>
                </a:lnTo>
                <a:lnTo>
                  <a:pt x="673" y="203"/>
                </a:lnTo>
                <a:lnTo>
                  <a:pt x="646" y="230"/>
                </a:lnTo>
                <a:lnTo>
                  <a:pt x="646" y="230"/>
                </a:lnTo>
                <a:lnTo>
                  <a:pt x="564" y="189"/>
                </a:lnTo>
                <a:lnTo>
                  <a:pt x="564" y="189"/>
                </a:lnTo>
                <a:lnTo>
                  <a:pt x="499" y="159"/>
                </a:lnTo>
                <a:lnTo>
                  <a:pt x="499" y="159"/>
                </a:lnTo>
                <a:lnTo>
                  <a:pt x="433" y="128"/>
                </a:lnTo>
                <a:lnTo>
                  <a:pt x="433" y="128"/>
                </a:lnTo>
                <a:lnTo>
                  <a:pt x="364" y="101"/>
                </a:lnTo>
                <a:lnTo>
                  <a:pt x="296" y="77"/>
                </a:lnTo>
                <a:lnTo>
                  <a:pt x="296" y="77"/>
                </a:lnTo>
                <a:lnTo>
                  <a:pt x="224" y="53"/>
                </a:lnTo>
                <a:lnTo>
                  <a:pt x="151" y="33"/>
                </a:lnTo>
                <a:lnTo>
                  <a:pt x="151" y="33"/>
                </a:lnTo>
                <a:lnTo>
                  <a:pt x="115" y="23"/>
                </a:lnTo>
                <a:lnTo>
                  <a:pt x="77" y="14"/>
                </a:lnTo>
                <a:lnTo>
                  <a:pt x="38" y="7"/>
                </a:lnTo>
                <a:lnTo>
                  <a:pt x="0" y="0"/>
                </a:lnTo>
                <a:lnTo>
                  <a:pt x="0" y="0"/>
                </a:lnTo>
                <a:lnTo>
                  <a:pt x="17" y="36"/>
                </a:lnTo>
                <a:lnTo>
                  <a:pt x="37" y="70"/>
                </a:lnTo>
                <a:lnTo>
                  <a:pt x="57" y="103"/>
                </a:lnTo>
                <a:lnTo>
                  <a:pt x="77" y="136"/>
                </a:lnTo>
                <a:lnTo>
                  <a:pt x="77" y="136"/>
                </a:lnTo>
                <a:lnTo>
                  <a:pt x="118" y="199"/>
                </a:lnTo>
                <a:lnTo>
                  <a:pt x="163" y="259"/>
                </a:lnTo>
                <a:lnTo>
                  <a:pt x="163" y="259"/>
                </a:lnTo>
                <a:lnTo>
                  <a:pt x="208" y="316"/>
                </a:lnTo>
                <a:lnTo>
                  <a:pt x="256" y="373"/>
                </a:lnTo>
                <a:lnTo>
                  <a:pt x="256" y="373"/>
                </a:lnTo>
                <a:lnTo>
                  <a:pt x="304" y="427"/>
                </a:lnTo>
                <a:lnTo>
                  <a:pt x="304" y="427"/>
                </a:lnTo>
                <a:lnTo>
                  <a:pt x="353" y="480"/>
                </a:lnTo>
                <a:lnTo>
                  <a:pt x="353" y="480"/>
                </a:lnTo>
                <a:lnTo>
                  <a:pt x="417" y="544"/>
                </a:lnTo>
                <a:lnTo>
                  <a:pt x="417" y="544"/>
                </a:lnTo>
                <a:lnTo>
                  <a:pt x="400" y="579"/>
                </a:lnTo>
                <a:lnTo>
                  <a:pt x="383" y="613"/>
                </a:lnTo>
                <a:lnTo>
                  <a:pt x="366" y="649"/>
                </a:lnTo>
                <a:lnTo>
                  <a:pt x="350" y="685"/>
                </a:lnTo>
                <a:lnTo>
                  <a:pt x="336" y="720"/>
                </a:lnTo>
                <a:lnTo>
                  <a:pt x="320" y="757"/>
                </a:lnTo>
                <a:lnTo>
                  <a:pt x="307" y="796"/>
                </a:lnTo>
                <a:lnTo>
                  <a:pt x="294" y="835"/>
                </a:lnTo>
                <a:lnTo>
                  <a:pt x="1837" y="1335"/>
                </a:lnTo>
                <a:close/>
              </a:path>
            </a:pathLst>
          </a:custGeom>
          <a:solidFill>
            <a:srgbClr val="8DC63F"/>
          </a:soli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4" name="Freihandform 10">
            <a:extLst>
              <a:ext uri="{FF2B5EF4-FFF2-40B4-BE49-F238E27FC236}">
                <a16:creationId xmlns:a16="http://schemas.microsoft.com/office/drawing/2014/main" id="{A50C05C2-C008-4147-8385-88CA1DA4F5EE}"/>
              </a:ext>
            </a:extLst>
          </p:cNvPr>
          <p:cNvSpPr>
            <a:spLocks/>
          </p:cNvSpPr>
          <p:nvPr/>
        </p:nvSpPr>
        <p:spPr bwMode="auto">
          <a:xfrm>
            <a:off x="3697111" y="2596275"/>
            <a:ext cx="2398889" cy="1057961"/>
          </a:xfrm>
          <a:custGeom>
            <a:avLst/>
            <a:gdLst/>
            <a:ahLst/>
            <a:cxnLst>
              <a:cxn ang="0">
                <a:pos x="2272" y="500"/>
              </a:cxn>
              <a:cxn ang="0">
                <a:pos x="729" y="0"/>
              </a:cxn>
              <a:cxn ang="0">
                <a:pos x="729" y="0"/>
              </a:cxn>
              <a:cxn ang="0">
                <a:pos x="716" y="38"/>
              </a:cxn>
              <a:cxn ang="0">
                <a:pos x="706" y="77"/>
              </a:cxn>
              <a:cxn ang="0">
                <a:pos x="695" y="115"/>
              </a:cxn>
              <a:cxn ang="0">
                <a:pos x="686" y="153"/>
              </a:cxn>
              <a:cxn ang="0">
                <a:pos x="678" y="191"/>
              </a:cxn>
              <a:cxn ang="0">
                <a:pos x="671" y="230"/>
              </a:cxn>
              <a:cxn ang="0">
                <a:pos x="665" y="267"/>
              </a:cxn>
              <a:cxn ang="0">
                <a:pos x="659" y="306"/>
              </a:cxn>
              <a:cxn ang="0">
                <a:pos x="659" y="306"/>
              </a:cxn>
              <a:cxn ang="0">
                <a:pos x="569" y="320"/>
              </a:cxn>
              <a:cxn ang="0">
                <a:pos x="569" y="320"/>
              </a:cxn>
              <a:cxn ang="0">
                <a:pos x="498" y="334"/>
              </a:cxn>
              <a:cxn ang="0">
                <a:pos x="498" y="334"/>
              </a:cxn>
              <a:cxn ang="0">
                <a:pos x="426" y="350"/>
              </a:cxn>
              <a:cxn ang="0">
                <a:pos x="426" y="350"/>
              </a:cxn>
              <a:cxn ang="0">
                <a:pos x="356" y="367"/>
              </a:cxn>
              <a:cxn ang="0">
                <a:pos x="285" y="388"/>
              </a:cxn>
              <a:cxn ang="0">
                <a:pos x="285" y="388"/>
              </a:cxn>
              <a:cxn ang="0">
                <a:pos x="213" y="411"/>
              </a:cxn>
              <a:cxn ang="0">
                <a:pos x="143" y="436"/>
              </a:cxn>
              <a:cxn ang="0">
                <a:pos x="143" y="436"/>
              </a:cxn>
              <a:cxn ang="0">
                <a:pos x="107" y="450"/>
              </a:cxn>
              <a:cxn ang="0">
                <a:pos x="71" y="466"/>
              </a:cxn>
              <a:cxn ang="0">
                <a:pos x="36" y="483"/>
              </a:cxn>
              <a:cxn ang="0">
                <a:pos x="0" y="500"/>
              </a:cxn>
              <a:cxn ang="0">
                <a:pos x="0" y="500"/>
              </a:cxn>
              <a:cxn ang="0">
                <a:pos x="36" y="519"/>
              </a:cxn>
              <a:cxn ang="0">
                <a:pos x="71" y="534"/>
              </a:cxn>
              <a:cxn ang="0">
                <a:pos x="107" y="550"/>
              </a:cxn>
              <a:cxn ang="0">
                <a:pos x="143" y="564"/>
              </a:cxn>
              <a:cxn ang="0">
                <a:pos x="143" y="564"/>
              </a:cxn>
              <a:cxn ang="0">
                <a:pos x="213" y="590"/>
              </a:cxn>
              <a:cxn ang="0">
                <a:pos x="285" y="613"/>
              </a:cxn>
              <a:cxn ang="0">
                <a:pos x="285" y="613"/>
              </a:cxn>
              <a:cxn ang="0">
                <a:pos x="356" y="633"/>
              </a:cxn>
              <a:cxn ang="0">
                <a:pos x="426" y="652"/>
              </a:cxn>
              <a:cxn ang="0">
                <a:pos x="426" y="652"/>
              </a:cxn>
              <a:cxn ang="0">
                <a:pos x="498" y="667"/>
              </a:cxn>
              <a:cxn ang="0">
                <a:pos x="498" y="667"/>
              </a:cxn>
              <a:cxn ang="0">
                <a:pos x="569" y="680"/>
              </a:cxn>
              <a:cxn ang="0">
                <a:pos x="569" y="680"/>
              </a:cxn>
              <a:cxn ang="0">
                <a:pos x="659" y="696"/>
              </a:cxn>
              <a:cxn ang="0">
                <a:pos x="659" y="696"/>
              </a:cxn>
              <a:cxn ang="0">
                <a:pos x="665" y="733"/>
              </a:cxn>
              <a:cxn ang="0">
                <a:pos x="671" y="772"/>
              </a:cxn>
              <a:cxn ang="0">
                <a:pos x="678" y="809"/>
              </a:cxn>
              <a:cxn ang="0">
                <a:pos x="686" y="847"/>
              </a:cxn>
              <a:cxn ang="0">
                <a:pos x="695" y="886"/>
              </a:cxn>
              <a:cxn ang="0">
                <a:pos x="706" y="925"/>
              </a:cxn>
              <a:cxn ang="0">
                <a:pos x="716" y="963"/>
              </a:cxn>
              <a:cxn ang="0">
                <a:pos x="729" y="1002"/>
              </a:cxn>
              <a:cxn ang="0">
                <a:pos x="2272" y="500"/>
              </a:cxn>
            </a:cxnLst>
            <a:rect l="0" t="0" r="r" b="b"/>
            <a:pathLst>
              <a:path w="2272" h="1002">
                <a:moveTo>
                  <a:pt x="2272" y="500"/>
                </a:moveTo>
                <a:lnTo>
                  <a:pt x="729" y="0"/>
                </a:lnTo>
                <a:lnTo>
                  <a:pt x="729" y="0"/>
                </a:lnTo>
                <a:lnTo>
                  <a:pt x="716" y="38"/>
                </a:lnTo>
                <a:lnTo>
                  <a:pt x="706" y="77"/>
                </a:lnTo>
                <a:lnTo>
                  <a:pt x="695" y="115"/>
                </a:lnTo>
                <a:lnTo>
                  <a:pt x="686" y="153"/>
                </a:lnTo>
                <a:lnTo>
                  <a:pt x="678" y="191"/>
                </a:lnTo>
                <a:lnTo>
                  <a:pt x="671" y="230"/>
                </a:lnTo>
                <a:lnTo>
                  <a:pt x="665" y="267"/>
                </a:lnTo>
                <a:lnTo>
                  <a:pt x="659" y="306"/>
                </a:lnTo>
                <a:lnTo>
                  <a:pt x="659" y="306"/>
                </a:lnTo>
                <a:lnTo>
                  <a:pt x="569" y="320"/>
                </a:lnTo>
                <a:lnTo>
                  <a:pt x="569" y="320"/>
                </a:lnTo>
                <a:lnTo>
                  <a:pt x="498" y="334"/>
                </a:lnTo>
                <a:lnTo>
                  <a:pt x="498" y="334"/>
                </a:lnTo>
                <a:lnTo>
                  <a:pt x="426" y="350"/>
                </a:lnTo>
                <a:lnTo>
                  <a:pt x="426" y="350"/>
                </a:lnTo>
                <a:lnTo>
                  <a:pt x="356" y="367"/>
                </a:lnTo>
                <a:lnTo>
                  <a:pt x="285" y="388"/>
                </a:lnTo>
                <a:lnTo>
                  <a:pt x="285" y="388"/>
                </a:lnTo>
                <a:lnTo>
                  <a:pt x="213" y="411"/>
                </a:lnTo>
                <a:lnTo>
                  <a:pt x="143" y="436"/>
                </a:lnTo>
                <a:lnTo>
                  <a:pt x="143" y="436"/>
                </a:lnTo>
                <a:lnTo>
                  <a:pt x="107" y="450"/>
                </a:lnTo>
                <a:lnTo>
                  <a:pt x="71" y="466"/>
                </a:lnTo>
                <a:lnTo>
                  <a:pt x="36" y="483"/>
                </a:lnTo>
                <a:lnTo>
                  <a:pt x="0" y="500"/>
                </a:lnTo>
                <a:lnTo>
                  <a:pt x="0" y="500"/>
                </a:lnTo>
                <a:lnTo>
                  <a:pt x="36" y="519"/>
                </a:lnTo>
                <a:lnTo>
                  <a:pt x="71" y="534"/>
                </a:lnTo>
                <a:lnTo>
                  <a:pt x="107" y="550"/>
                </a:lnTo>
                <a:lnTo>
                  <a:pt x="143" y="564"/>
                </a:lnTo>
                <a:lnTo>
                  <a:pt x="143" y="564"/>
                </a:lnTo>
                <a:lnTo>
                  <a:pt x="213" y="590"/>
                </a:lnTo>
                <a:lnTo>
                  <a:pt x="285" y="613"/>
                </a:lnTo>
                <a:lnTo>
                  <a:pt x="285" y="613"/>
                </a:lnTo>
                <a:lnTo>
                  <a:pt x="356" y="633"/>
                </a:lnTo>
                <a:lnTo>
                  <a:pt x="426" y="652"/>
                </a:lnTo>
                <a:lnTo>
                  <a:pt x="426" y="652"/>
                </a:lnTo>
                <a:lnTo>
                  <a:pt x="498" y="667"/>
                </a:lnTo>
                <a:lnTo>
                  <a:pt x="498" y="667"/>
                </a:lnTo>
                <a:lnTo>
                  <a:pt x="569" y="680"/>
                </a:lnTo>
                <a:lnTo>
                  <a:pt x="569" y="680"/>
                </a:lnTo>
                <a:lnTo>
                  <a:pt x="659" y="696"/>
                </a:lnTo>
                <a:lnTo>
                  <a:pt x="659" y="696"/>
                </a:lnTo>
                <a:lnTo>
                  <a:pt x="665" y="733"/>
                </a:lnTo>
                <a:lnTo>
                  <a:pt x="671" y="772"/>
                </a:lnTo>
                <a:lnTo>
                  <a:pt x="678" y="809"/>
                </a:lnTo>
                <a:lnTo>
                  <a:pt x="686" y="847"/>
                </a:lnTo>
                <a:lnTo>
                  <a:pt x="695" y="886"/>
                </a:lnTo>
                <a:lnTo>
                  <a:pt x="706" y="925"/>
                </a:lnTo>
                <a:lnTo>
                  <a:pt x="716" y="963"/>
                </a:lnTo>
                <a:lnTo>
                  <a:pt x="729" y="1002"/>
                </a:lnTo>
                <a:lnTo>
                  <a:pt x="2272" y="500"/>
                </a:lnTo>
                <a:close/>
              </a:path>
            </a:pathLst>
          </a:custGeom>
          <a:solidFill>
            <a:srgbClr val="8DC63F"/>
          </a:soli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5" name="Freihandform 11">
            <a:extLst>
              <a:ext uri="{FF2B5EF4-FFF2-40B4-BE49-F238E27FC236}">
                <a16:creationId xmlns:a16="http://schemas.microsoft.com/office/drawing/2014/main" id="{D1B9C79B-5940-4B15-A964-6B4AD24866BE}"/>
              </a:ext>
            </a:extLst>
          </p:cNvPr>
          <p:cNvSpPr>
            <a:spLocks/>
          </p:cNvSpPr>
          <p:nvPr/>
        </p:nvSpPr>
        <p:spPr bwMode="auto">
          <a:xfrm>
            <a:off x="4156406" y="3124200"/>
            <a:ext cx="1939595" cy="1409559"/>
          </a:xfrm>
          <a:custGeom>
            <a:avLst/>
            <a:gdLst/>
            <a:ahLst/>
            <a:cxnLst>
              <a:cxn ang="0">
                <a:pos x="294" y="502"/>
              </a:cxn>
              <a:cxn ang="0">
                <a:pos x="294" y="502"/>
              </a:cxn>
              <a:cxn ang="0">
                <a:pos x="307" y="540"/>
              </a:cxn>
              <a:cxn ang="0">
                <a:pos x="320" y="578"/>
              </a:cxn>
              <a:cxn ang="0">
                <a:pos x="336" y="615"/>
              </a:cxn>
              <a:cxn ang="0">
                <a:pos x="350" y="652"/>
              </a:cxn>
              <a:cxn ang="0">
                <a:pos x="366" y="688"/>
              </a:cxn>
              <a:cxn ang="0">
                <a:pos x="383" y="722"/>
              </a:cxn>
              <a:cxn ang="0">
                <a:pos x="400" y="756"/>
              </a:cxn>
              <a:cxn ang="0">
                <a:pos x="417" y="791"/>
              </a:cxn>
              <a:cxn ang="0">
                <a:pos x="417" y="791"/>
              </a:cxn>
              <a:cxn ang="0">
                <a:pos x="353" y="856"/>
              </a:cxn>
              <a:cxn ang="0">
                <a:pos x="353" y="856"/>
              </a:cxn>
              <a:cxn ang="0">
                <a:pos x="304" y="909"/>
              </a:cxn>
              <a:cxn ang="0">
                <a:pos x="304" y="909"/>
              </a:cxn>
              <a:cxn ang="0">
                <a:pos x="256" y="963"/>
              </a:cxn>
              <a:cxn ang="0">
                <a:pos x="256" y="963"/>
              </a:cxn>
              <a:cxn ang="0">
                <a:pos x="208" y="1019"/>
              </a:cxn>
              <a:cxn ang="0">
                <a:pos x="163" y="1078"/>
              </a:cxn>
              <a:cxn ang="0">
                <a:pos x="163" y="1078"/>
              </a:cxn>
              <a:cxn ang="0">
                <a:pos x="118" y="1138"/>
              </a:cxn>
              <a:cxn ang="0">
                <a:pos x="77" y="1199"/>
              </a:cxn>
              <a:cxn ang="0">
                <a:pos x="77" y="1199"/>
              </a:cxn>
              <a:cxn ang="0">
                <a:pos x="57" y="1232"/>
              </a:cxn>
              <a:cxn ang="0">
                <a:pos x="37" y="1265"/>
              </a:cxn>
              <a:cxn ang="0">
                <a:pos x="17" y="1299"/>
              </a:cxn>
              <a:cxn ang="0">
                <a:pos x="0" y="1335"/>
              </a:cxn>
              <a:cxn ang="0">
                <a:pos x="0" y="1335"/>
              </a:cxn>
              <a:cxn ang="0">
                <a:pos x="38" y="1329"/>
              </a:cxn>
              <a:cxn ang="0">
                <a:pos x="77" y="1321"/>
              </a:cxn>
              <a:cxn ang="0">
                <a:pos x="115" y="1312"/>
              </a:cxn>
              <a:cxn ang="0">
                <a:pos x="151" y="1304"/>
              </a:cxn>
              <a:cxn ang="0">
                <a:pos x="151" y="1304"/>
              </a:cxn>
              <a:cxn ang="0">
                <a:pos x="224" y="1282"/>
              </a:cxn>
              <a:cxn ang="0">
                <a:pos x="296" y="1259"/>
              </a:cxn>
              <a:cxn ang="0">
                <a:pos x="296" y="1259"/>
              </a:cxn>
              <a:cxn ang="0">
                <a:pos x="364" y="1234"/>
              </a:cxn>
              <a:cxn ang="0">
                <a:pos x="433" y="1207"/>
              </a:cxn>
              <a:cxn ang="0">
                <a:pos x="433" y="1207"/>
              </a:cxn>
              <a:cxn ang="0">
                <a:pos x="499" y="1178"/>
              </a:cxn>
              <a:cxn ang="0">
                <a:pos x="499" y="1178"/>
              </a:cxn>
              <a:cxn ang="0">
                <a:pos x="564" y="1146"/>
              </a:cxn>
              <a:cxn ang="0">
                <a:pos x="564" y="1146"/>
              </a:cxn>
              <a:cxn ang="0">
                <a:pos x="646" y="1106"/>
              </a:cxn>
              <a:cxn ang="0">
                <a:pos x="646" y="1106"/>
              </a:cxn>
              <a:cxn ang="0">
                <a:pos x="673" y="1134"/>
              </a:cxn>
              <a:cxn ang="0">
                <a:pos x="700" y="1161"/>
              </a:cxn>
              <a:cxn ang="0">
                <a:pos x="729" y="1186"/>
              </a:cxn>
              <a:cxn ang="0">
                <a:pos x="757" y="1214"/>
              </a:cxn>
              <a:cxn ang="0">
                <a:pos x="788" y="1239"/>
              </a:cxn>
              <a:cxn ang="0">
                <a:pos x="819" y="1264"/>
              </a:cxn>
              <a:cxn ang="0">
                <a:pos x="850" y="1288"/>
              </a:cxn>
              <a:cxn ang="0">
                <a:pos x="883" y="1312"/>
              </a:cxn>
              <a:cxn ang="0">
                <a:pos x="1837" y="0"/>
              </a:cxn>
              <a:cxn ang="0">
                <a:pos x="294" y="502"/>
              </a:cxn>
            </a:cxnLst>
            <a:rect l="0" t="0" r="r" b="b"/>
            <a:pathLst>
              <a:path w="1837" h="1335">
                <a:moveTo>
                  <a:pt x="294" y="502"/>
                </a:moveTo>
                <a:lnTo>
                  <a:pt x="294" y="502"/>
                </a:lnTo>
                <a:lnTo>
                  <a:pt x="307" y="540"/>
                </a:lnTo>
                <a:lnTo>
                  <a:pt x="320" y="578"/>
                </a:lnTo>
                <a:lnTo>
                  <a:pt x="336" y="615"/>
                </a:lnTo>
                <a:lnTo>
                  <a:pt x="350" y="652"/>
                </a:lnTo>
                <a:lnTo>
                  <a:pt x="366" y="688"/>
                </a:lnTo>
                <a:lnTo>
                  <a:pt x="383" y="722"/>
                </a:lnTo>
                <a:lnTo>
                  <a:pt x="400" y="756"/>
                </a:lnTo>
                <a:lnTo>
                  <a:pt x="417" y="791"/>
                </a:lnTo>
                <a:lnTo>
                  <a:pt x="417" y="791"/>
                </a:lnTo>
                <a:lnTo>
                  <a:pt x="353" y="856"/>
                </a:lnTo>
                <a:lnTo>
                  <a:pt x="353" y="856"/>
                </a:lnTo>
                <a:lnTo>
                  <a:pt x="304" y="909"/>
                </a:lnTo>
                <a:lnTo>
                  <a:pt x="304" y="909"/>
                </a:lnTo>
                <a:lnTo>
                  <a:pt x="256" y="963"/>
                </a:lnTo>
                <a:lnTo>
                  <a:pt x="256" y="963"/>
                </a:lnTo>
                <a:lnTo>
                  <a:pt x="208" y="1019"/>
                </a:lnTo>
                <a:lnTo>
                  <a:pt x="163" y="1078"/>
                </a:lnTo>
                <a:lnTo>
                  <a:pt x="163" y="1078"/>
                </a:lnTo>
                <a:lnTo>
                  <a:pt x="118" y="1138"/>
                </a:lnTo>
                <a:lnTo>
                  <a:pt x="77" y="1199"/>
                </a:lnTo>
                <a:lnTo>
                  <a:pt x="77" y="1199"/>
                </a:lnTo>
                <a:lnTo>
                  <a:pt x="57" y="1232"/>
                </a:lnTo>
                <a:lnTo>
                  <a:pt x="37" y="1265"/>
                </a:lnTo>
                <a:lnTo>
                  <a:pt x="17" y="1299"/>
                </a:lnTo>
                <a:lnTo>
                  <a:pt x="0" y="1335"/>
                </a:lnTo>
                <a:lnTo>
                  <a:pt x="0" y="1335"/>
                </a:lnTo>
                <a:lnTo>
                  <a:pt x="38" y="1329"/>
                </a:lnTo>
                <a:lnTo>
                  <a:pt x="77" y="1321"/>
                </a:lnTo>
                <a:lnTo>
                  <a:pt x="115" y="1312"/>
                </a:lnTo>
                <a:lnTo>
                  <a:pt x="151" y="1304"/>
                </a:lnTo>
                <a:lnTo>
                  <a:pt x="151" y="1304"/>
                </a:lnTo>
                <a:lnTo>
                  <a:pt x="224" y="1282"/>
                </a:lnTo>
                <a:lnTo>
                  <a:pt x="296" y="1259"/>
                </a:lnTo>
                <a:lnTo>
                  <a:pt x="296" y="1259"/>
                </a:lnTo>
                <a:lnTo>
                  <a:pt x="364" y="1234"/>
                </a:lnTo>
                <a:lnTo>
                  <a:pt x="433" y="1207"/>
                </a:lnTo>
                <a:lnTo>
                  <a:pt x="433" y="1207"/>
                </a:lnTo>
                <a:lnTo>
                  <a:pt x="499" y="1178"/>
                </a:lnTo>
                <a:lnTo>
                  <a:pt x="499" y="1178"/>
                </a:lnTo>
                <a:lnTo>
                  <a:pt x="564" y="1146"/>
                </a:lnTo>
                <a:lnTo>
                  <a:pt x="564" y="1146"/>
                </a:lnTo>
                <a:lnTo>
                  <a:pt x="646" y="1106"/>
                </a:lnTo>
                <a:lnTo>
                  <a:pt x="646" y="1106"/>
                </a:lnTo>
                <a:lnTo>
                  <a:pt x="673" y="1134"/>
                </a:lnTo>
                <a:lnTo>
                  <a:pt x="700" y="1161"/>
                </a:lnTo>
                <a:lnTo>
                  <a:pt x="729" y="1186"/>
                </a:lnTo>
                <a:lnTo>
                  <a:pt x="757" y="1214"/>
                </a:lnTo>
                <a:lnTo>
                  <a:pt x="788" y="1239"/>
                </a:lnTo>
                <a:lnTo>
                  <a:pt x="819" y="1264"/>
                </a:lnTo>
                <a:lnTo>
                  <a:pt x="850" y="1288"/>
                </a:lnTo>
                <a:lnTo>
                  <a:pt x="883" y="1312"/>
                </a:lnTo>
                <a:lnTo>
                  <a:pt x="1837" y="0"/>
                </a:lnTo>
                <a:lnTo>
                  <a:pt x="294" y="502"/>
                </a:lnTo>
                <a:close/>
              </a:path>
            </a:pathLst>
          </a:custGeom>
          <a:solidFill>
            <a:srgbClr val="9499FE"/>
          </a:soli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6" name="Freihandform 12">
            <a:extLst>
              <a:ext uri="{FF2B5EF4-FFF2-40B4-BE49-F238E27FC236}">
                <a16:creationId xmlns:a16="http://schemas.microsoft.com/office/drawing/2014/main" id="{CCAFE2AA-C234-4842-A403-D38F62089AC7}"/>
              </a:ext>
            </a:extLst>
          </p:cNvPr>
          <p:cNvSpPr>
            <a:spLocks/>
          </p:cNvSpPr>
          <p:nvPr/>
        </p:nvSpPr>
        <p:spPr bwMode="auto">
          <a:xfrm>
            <a:off x="5088720" y="3124200"/>
            <a:ext cx="1007280" cy="2280634"/>
          </a:xfrm>
          <a:custGeom>
            <a:avLst/>
            <a:gdLst/>
            <a:ahLst/>
            <a:cxnLst>
              <a:cxn ang="0">
                <a:pos x="954" y="0"/>
              </a:cxn>
              <a:cxn ang="0">
                <a:pos x="0" y="1312"/>
              </a:cxn>
              <a:cxn ang="0">
                <a:pos x="0" y="1312"/>
              </a:cxn>
              <a:cxn ang="0">
                <a:pos x="33" y="1337"/>
              </a:cxn>
              <a:cxn ang="0">
                <a:pos x="68" y="1359"/>
              </a:cxn>
              <a:cxn ang="0">
                <a:pos x="100" y="1381"/>
              </a:cxn>
              <a:cxn ang="0">
                <a:pos x="133" y="1401"/>
              </a:cxn>
              <a:cxn ang="0">
                <a:pos x="168" y="1421"/>
              </a:cxn>
              <a:cxn ang="0">
                <a:pos x="202" y="1440"/>
              </a:cxn>
              <a:cxn ang="0">
                <a:pos x="236" y="1457"/>
              </a:cxn>
              <a:cxn ang="0">
                <a:pos x="271" y="1474"/>
              </a:cxn>
              <a:cxn ang="0">
                <a:pos x="271" y="1474"/>
              </a:cxn>
              <a:cxn ang="0">
                <a:pos x="256" y="1565"/>
              </a:cxn>
              <a:cxn ang="0">
                <a:pos x="256" y="1565"/>
              </a:cxn>
              <a:cxn ang="0">
                <a:pos x="248" y="1637"/>
              </a:cxn>
              <a:cxn ang="0">
                <a:pos x="248" y="1637"/>
              </a:cxn>
              <a:cxn ang="0">
                <a:pos x="241" y="1708"/>
              </a:cxn>
              <a:cxn ang="0">
                <a:pos x="241" y="1708"/>
              </a:cxn>
              <a:cxn ang="0">
                <a:pos x="236" y="1781"/>
              </a:cxn>
              <a:cxn ang="0">
                <a:pos x="233" y="1856"/>
              </a:cxn>
              <a:cxn ang="0">
                <a:pos x="233" y="1856"/>
              </a:cxn>
              <a:cxn ang="0">
                <a:pos x="233" y="1930"/>
              </a:cxn>
              <a:cxn ang="0">
                <a:pos x="235" y="2006"/>
              </a:cxn>
              <a:cxn ang="0">
                <a:pos x="235" y="2006"/>
              </a:cxn>
              <a:cxn ang="0">
                <a:pos x="238" y="2044"/>
              </a:cxn>
              <a:cxn ang="0">
                <a:pos x="241" y="2081"/>
              </a:cxn>
              <a:cxn ang="0">
                <a:pos x="246" y="2121"/>
              </a:cxn>
              <a:cxn ang="0">
                <a:pos x="252" y="2160"/>
              </a:cxn>
              <a:cxn ang="0">
                <a:pos x="252" y="2160"/>
              </a:cxn>
              <a:cxn ang="0">
                <a:pos x="281" y="2131"/>
              </a:cxn>
              <a:cxn ang="0">
                <a:pos x="308" y="2103"/>
              </a:cxn>
              <a:cxn ang="0">
                <a:pos x="332" y="2074"/>
              </a:cxn>
              <a:cxn ang="0">
                <a:pos x="356" y="2046"/>
              </a:cxn>
              <a:cxn ang="0">
                <a:pos x="356" y="2046"/>
              </a:cxn>
              <a:cxn ang="0">
                <a:pos x="404" y="1986"/>
              </a:cxn>
              <a:cxn ang="0">
                <a:pos x="446" y="1926"/>
              </a:cxn>
              <a:cxn ang="0">
                <a:pos x="446" y="1926"/>
              </a:cxn>
              <a:cxn ang="0">
                <a:pos x="488" y="1864"/>
              </a:cxn>
              <a:cxn ang="0">
                <a:pos x="526" y="1801"/>
              </a:cxn>
              <a:cxn ang="0">
                <a:pos x="526" y="1801"/>
              </a:cxn>
              <a:cxn ang="0">
                <a:pos x="564" y="1740"/>
              </a:cxn>
              <a:cxn ang="0">
                <a:pos x="564" y="1740"/>
              </a:cxn>
              <a:cxn ang="0">
                <a:pos x="599" y="1675"/>
              </a:cxn>
              <a:cxn ang="0">
                <a:pos x="599" y="1675"/>
              </a:cxn>
              <a:cxn ang="0">
                <a:pos x="641" y="1594"/>
              </a:cxn>
              <a:cxn ang="0">
                <a:pos x="641" y="1594"/>
              </a:cxn>
              <a:cxn ang="0">
                <a:pos x="678" y="1601"/>
              </a:cxn>
              <a:cxn ang="0">
                <a:pos x="717" y="1607"/>
              </a:cxn>
              <a:cxn ang="0">
                <a:pos x="755" y="1611"/>
              </a:cxn>
              <a:cxn ang="0">
                <a:pos x="794" y="1615"/>
              </a:cxn>
              <a:cxn ang="0">
                <a:pos x="834" y="1618"/>
              </a:cxn>
              <a:cxn ang="0">
                <a:pos x="874" y="1621"/>
              </a:cxn>
              <a:cxn ang="0">
                <a:pos x="914" y="1623"/>
              </a:cxn>
              <a:cxn ang="0">
                <a:pos x="954" y="1623"/>
              </a:cxn>
              <a:cxn ang="0">
                <a:pos x="954" y="0"/>
              </a:cxn>
            </a:cxnLst>
            <a:rect l="0" t="0" r="r" b="b"/>
            <a:pathLst>
              <a:path w="954" h="2160">
                <a:moveTo>
                  <a:pt x="954" y="0"/>
                </a:moveTo>
                <a:lnTo>
                  <a:pt x="0" y="1312"/>
                </a:lnTo>
                <a:lnTo>
                  <a:pt x="0" y="1312"/>
                </a:lnTo>
                <a:lnTo>
                  <a:pt x="33" y="1337"/>
                </a:lnTo>
                <a:lnTo>
                  <a:pt x="68" y="1359"/>
                </a:lnTo>
                <a:lnTo>
                  <a:pt x="100" y="1381"/>
                </a:lnTo>
                <a:lnTo>
                  <a:pt x="133" y="1401"/>
                </a:lnTo>
                <a:lnTo>
                  <a:pt x="168" y="1421"/>
                </a:lnTo>
                <a:lnTo>
                  <a:pt x="202" y="1440"/>
                </a:lnTo>
                <a:lnTo>
                  <a:pt x="236" y="1457"/>
                </a:lnTo>
                <a:lnTo>
                  <a:pt x="271" y="1474"/>
                </a:lnTo>
                <a:lnTo>
                  <a:pt x="271" y="1474"/>
                </a:lnTo>
                <a:lnTo>
                  <a:pt x="256" y="1565"/>
                </a:lnTo>
                <a:lnTo>
                  <a:pt x="256" y="1565"/>
                </a:lnTo>
                <a:lnTo>
                  <a:pt x="248" y="1637"/>
                </a:lnTo>
                <a:lnTo>
                  <a:pt x="248" y="1637"/>
                </a:lnTo>
                <a:lnTo>
                  <a:pt x="241" y="1708"/>
                </a:lnTo>
                <a:lnTo>
                  <a:pt x="241" y="1708"/>
                </a:lnTo>
                <a:lnTo>
                  <a:pt x="236" y="1781"/>
                </a:lnTo>
                <a:lnTo>
                  <a:pt x="233" y="1856"/>
                </a:lnTo>
                <a:lnTo>
                  <a:pt x="233" y="1856"/>
                </a:lnTo>
                <a:lnTo>
                  <a:pt x="233" y="1930"/>
                </a:lnTo>
                <a:lnTo>
                  <a:pt x="235" y="2006"/>
                </a:lnTo>
                <a:lnTo>
                  <a:pt x="235" y="2006"/>
                </a:lnTo>
                <a:lnTo>
                  <a:pt x="238" y="2044"/>
                </a:lnTo>
                <a:lnTo>
                  <a:pt x="241" y="2081"/>
                </a:lnTo>
                <a:lnTo>
                  <a:pt x="246" y="2121"/>
                </a:lnTo>
                <a:lnTo>
                  <a:pt x="252" y="2160"/>
                </a:lnTo>
                <a:lnTo>
                  <a:pt x="252" y="2160"/>
                </a:lnTo>
                <a:lnTo>
                  <a:pt x="281" y="2131"/>
                </a:lnTo>
                <a:lnTo>
                  <a:pt x="308" y="2103"/>
                </a:lnTo>
                <a:lnTo>
                  <a:pt x="332" y="2074"/>
                </a:lnTo>
                <a:lnTo>
                  <a:pt x="356" y="2046"/>
                </a:lnTo>
                <a:lnTo>
                  <a:pt x="356" y="2046"/>
                </a:lnTo>
                <a:lnTo>
                  <a:pt x="404" y="1986"/>
                </a:lnTo>
                <a:lnTo>
                  <a:pt x="446" y="1926"/>
                </a:lnTo>
                <a:lnTo>
                  <a:pt x="446" y="1926"/>
                </a:lnTo>
                <a:lnTo>
                  <a:pt x="488" y="1864"/>
                </a:lnTo>
                <a:lnTo>
                  <a:pt x="526" y="1801"/>
                </a:lnTo>
                <a:lnTo>
                  <a:pt x="526" y="1801"/>
                </a:lnTo>
                <a:lnTo>
                  <a:pt x="564" y="1740"/>
                </a:lnTo>
                <a:lnTo>
                  <a:pt x="564" y="1740"/>
                </a:lnTo>
                <a:lnTo>
                  <a:pt x="599" y="1675"/>
                </a:lnTo>
                <a:lnTo>
                  <a:pt x="599" y="1675"/>
                </a:lnTo>
                <a:lnTo>
                  <a:pt x="641" y="1594"/>
                </a:lnTo>
                <a:lnTo>
                  <a:pt x="641" y="1594"/>
                </a:lnTo>
                <a:lnTo>
                  <a:pt x="678" y="1601"/>
                </a:lnTo>
                <a:lnTo>
                  <a:pt x="717" y="1607"/>
                </a:lnTo>
                <a:lnTo>
                  <a:pt x="755" y="1611"/>
                </a:lnTo>
                <a:lnTo>
                  <a:pt x="794" y="1615"/>
                </a:lnTo>
                <a:lnTo>
                  <a:pt x="834" y="1618"/>
                </a:lnTo>
                <a:lnTo>
                  <a:pt x="874" y="1621"/>
                </a:lnTo>
                <a:lnTo>
                  <a:pt x="914" y="1623"/>
                </a:lnTo>
                <a:lnTo>
                  <a:pt x="954" y="1623"/>
                </a:lnTo>
                <a:lnTo>
                  <a:pt x="954" y="0"/>
                </a:lnTo>
                <a:close/>
              </a:path>
            </a:pathLst>
          </a:custGeom>
          <a:solidFill>
            <a:srgbClr val="9499FE"/>
          </a:soli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7" name="Freihandform 13">
            <a:extLst>
              <a:ext uri="{FF2B5EF4-FFF2-40B4-BE49-F238E27FC236}">
                <a16:creationId xmlns:a16="http://schemas.microsoft.com/office/drawing/2014/main" id="{564B2B2F-3830-467F-BD13-B0D68587C220}"/>
              </a:ext>
            </a:extLst>
          </p:cNvPr>
          <p:cNvSpPr>
            <a:spLocks/>
          </p:cNvSpPr>
          <p:nvPr/>
        </p:nvSpPr>
        <p:spPr bwMode="auto">
          <a:xfrm>
            <a:off x="6096000" y="3124200"/>
            <a:ext cx="1007280" cy="2280634"/>
          </a:xfrm>
          <a:custGeom>
            <a:avLst/>
            <a:gdLst/>
            <a:ahLst/>
            <a:cxnLst>
              <a:cxn ang="0">
                <a:pos x="713" y="1708"/>
              </a:cxn>
              <a:cxn ang="0">
                <a:pos x="713" y="1708"/>
              </a:cxn>
              <a:cxn ang="0">
                <a:pos x="706" y="1637"/>
              </a:cxn>
              <a:cxn ang="0">
                <a:pos x="706" y="1637"/>
              </a:cxn>
              <a:cxn ang="0">
                <a:pos x="698" y="1564"/>
              </a:cxn>
              <a:cxn ang="0">
                <a:pos x="698" y="1564"/>
              </a:cxn>
              <a:cxn ang="0">
                <a:pos x="683" y="1474"/>
              </a:cxn>
              <a:cxn ang="0">
                <a:pos x="683" y="1474"/>
              </a:cxn>
              <a:cxn ang="0">
                <a:pos x="718" y="1457"/>
              </a:cxn>
              <a:cxn ang="0">
                <a:pos x="752" y="1440"/>
              </a:cxn>
              <a:cxn ang="0">
                <a:pos x="786" y="1421"/>
              </a:cxn>
              <a:cxn ang="0">
                <a:pos x="821" y="1401"/>
              </a:cxn>
              <a:cxn ang="0">
                <a:pos x="854" y="1381"/>
              </a:cxn>
              <a:cxn ang="0">
                <a:pos x="888" y="1359"/>
              </a:cxn>
              <a:cxn ang="0">
                <a:pos x="921" y="1337"/>
              </a:cxn>
              <a:cxn ang="0">
                <a:pos x="954" y="1312"/>
              </a:cxn>
              <a:cxn ang="0">
                <a:pos x="0" y="0"/>
              </a:cxn>
              <a:cxn ang="0">
                <a:pos x="0" y="1623"/>
              </a:cxn>
              <a:cxn ang="0">
                <a:pos x="0" y="1623"/>
              </a:cxn>
              <a:cxn ang="0">
                <a:pos x="40" y="1623"/>
              </a:cxn>
              <a:cxn ang="0">
                <a:pos x="82" y="1621"/>
              </a:cxn>
              <a:cxn ang="0">
                <a:pos x="120" y="1618"/>
              </a:cxn>
              <a:cxn ang="0">
                <a:pos x="160" y="1615"/>
              </a:cxn>
              <a:cxn ang="0">
                <a:pos x="199" y="1611"/>
              </a:cxn>
              <a:cxn ang="0">
                <a:pos x="237" y="1607"/>
              </a:cxn>
              <a:cxn ang="0">
                <a:pos x="276" y="1601"/>
              </a:cxn>
              <a:cxn ang="0">
                <a:pos x="313" y="1594"/>
              </a:cxn>
              <a:cxn ang="0">
                <a:pos x="313" y="1594"/>
              </a:cxn>
              <a:cxn ang="0">
                <a:pos x="355" y="1675"/>
              </a:cxn>
              <a:cxn ang="0">
                <a:pos x="355" y="1675"/>
              </a:cxn>
              <a:cxn ang="0">
                <a:pos x="390" y="1740"/>
              </a:cxn>
              <a:cxn ang="0">
                <a:pos x="390" y="1740"/>
              </a:cxn>
              <a:cxn ang="0">
                <a:pos x="428" y="1801"/>
              </a:cxn>
              <a:cxn ang="0">
                <a:pos x="428" y="1801"/>
              </a:cxn>
              <a:cxn ang="0">
                <a:pos x="466" y="1864"/>
              </a:cxn>
              <a:cxn ang="0">
                <a:pos x="508" y="1926"/>
              </a:cxn>
              <a:cxn ang="0">
                <a:pos x="508" y="1926"/>
              </a:cxn>
              <a:cxn ang="0">
                <a:pos x="550" y="1986"/>
              </a:cxn>
              <a:cxn ang="0">
                <a:pos x="598" y="2046"/>
              </a:cxn>
              <a:cxn ang="0">
                <a:pos x="598" y="2046"/>
              </a:cxn>
              <a:cxn ang="0">
                <a:pos x="622" y="2074"/>
              </a:cxn>
              <a:cxn ang="0">
                <a:pos x="648" y="2103"/>
              </a:cxn>
              <a:cxn ang="0">
                <a:pos x="673" y="2131"/>
              </a:cxn>
              <a:cxn ang="0">
                <a:pos x="702" y="2160"/>
              </a:cxn>
              <a:cxn ang="0">
                <a:pos x="702" y="2160"/>
              </a:cxn>
              <a:cxn ang="0">
                <a:pos x="708" y="2121"/>
              </a:cxn>
              <a:cxn ang="0">
                <a:pos x="713" y="2081"/>
              </a:cxn>
              <a:cxn ang="0">
                <a:pos x="716" y="2044"/>
              </a:cxn>
              <a:cxn ang="0">
                <a:pos x="719" y="2006"/>
              </a:cxn>
              <a:cxn ang="0">
                <a:pos x="719" y="2006"/>
              </a:cxn>
              <a:cxn ang="0">
                <a:pos x="722" y="1930"/>
              </a:cxn>
              <a:cxn ang="0">
                <a:pos x="721" y="1856"/>
              </a:cxn>
              <a:cxn ang="0">
                <a:pos x="721" y="1856"/>
              </a:cxn>
              <a:cxn ang="0">
                <a:pos x="719" y="1781"/>
              </a:cxn>
              <a:cxn ang="0">
                <a:pos x="713" y="1708"/>
              </a:cxn>
              <a:cxn ang="0">
                <a:pos x="713" y="1708"/>
              </a:cxn>
            </a:cxnLst>
            <a:rect l="0" t="0" r="r" b="b"/>
            <a:pathLst>
              <a:path w="954" h="2160">
                <a:moveTo>
                  <a:pt x="713" y="1708"/>
                </a:moveTo>
                <a:lnTo>
                  <a:pt x="713" y="1708"/>
                </a:lnTo>
                <a:lnTo>
                  <a:pt x="706" y="1637"/>
                </a:lnTo>
                <a:lnTo>
                  <a:pt x="706" y="1637"/>
                </a:lnTo>
                <a:lnTo>
                  <a:pt x="698" y="1564"/>
                </a:lnTo>
                <a:lnTo>
                  <a:pt x="698" y="1564"/>
                </a:lnTo>
                <a:lnTo>
                  <a:pt x="683" y="1474"/>
                </a:lnTo>
                <a:lnTo>
                  <a:pt x="683" y="1474"/>
                </a:lnTo>
                <a:lnTo>
                  <a:pt x="718" y="1457"/>
                </a:lnTo>
                <a:lnTo>
                  <a:pt x="752" y="1440"/>
                </a:lnTo>
                <a:lnTo>
                  <a:pt x="786" y="1421"/>
                </a:lnTo>
                <a:lnTo>
                  <a:pt x="821" y="1401"/>
                </a:lnTo>
                <a:lnTo>
                  <a:pt x="854" y="1381"/>
                </a:lnTo>
                <a:lnTo>
                  <a:pt x="888" y="1359"/>
                </a:lnTo>
                <a:lnTo>
                  <a:pt x="921" y="1337"/>
                </a:lnTo>
                <a:lnTo>
                  <a:pt x="954" y="1312"/>
                </a:lnTo>
                <a:lnTo>
                  <a:pt x="0" y="0"/>
                </a:lnTo>
                <a:lnTo>
                  <a:pt x="0" y="1623"/>
                </a:lnTo>
                <a:lnTo>
                  <a:pt x="0" y="1623"/>
                </a:lnTo>
                <a:lnTo>
                  <a:pt x="40" y="1623"/>
                </a:lnTo>
                <a:lnTo>
                  <a:pt x="82" y="1621"/>
                </a:lnTo>
                <a:lnTo>
                  <a:pt x="120" y="1618"/>
                </a:lnTo>
                <a:lnTo>
                  <a:pt x="160" y="1615"/>
                </a:lnTo>
                <a:lnTo>
                  <a:pt x="199" y="1611"/>
                </a:lnTo>
                <a:lnTo>
                  <a:pt x="237" y="1607"/>
                </a:lnTo>
                <a:lnTo>
                  <a:pt x="276" y="1601"/>
                </a:lnTo>
                <a:lnTo>
                  <a:pt x="313" y="1594"/>
                </a:lnTo>
                <a:lnTo>
                  <a:pt x="313" y="1594"/>
                </a:lnTo>
                <a:lnTo>
                  <a:pt x="355" y="1675"/>
                </a:lnTo>
                <a:lnTo>
                  <a:pt x="355" y="1675"/>
                </a:lnTo>
                <a:lnTo>
                  <a:pt x="390" y="1740"/>
                </a:lnTo>
                <a:lnTo>
                  <a:pt x="390" y="1740"/>
                </a:lnTo>
                <a:lnTo>
                  <a:pt x="428" y="1801"/>
                </a:lnTo>
                <a:lnTo>
                  <a:pt x="428" y="1801"/>
                </a:lnTo>
                <a:lnTo>
                  <a:pt x="466" y="1864"/>
                </a:lnTo>
                <a:lnTo>
                  <a:pt x="508" y="1926"/>
                </a:lnTo>
                <a:lnTo>
                  <a:pt x="508" y="1926"/>
                </a:lnTo>
                <a:lnTo>
                  <a:pt x="550" y="1986"/>
                </a:lnTo>
                <a:lnTo>
                  <a:pt x="598" y="2046"/>
                </a:lnTo>
                <a:lnTo>
                  <a:pt x="598" y="2046"/>
                </a:lnTo>
                <a:lnTo>
                  <a:pt x="622" y="2074"/>
                </a:lnTo>
                <a:lnTo>
                  <a:pt x="648" y="2103"/>
                </a:lnTo>
                <a:lnTo>
                  <a:pt x="673" y="2131"/>
                </a:lnTo>
                <a:lnTo>
                  <a:pt x="702" y="2160"/>
                </a:lnTo>
                <a:lnTo>
                  <a:pt x="702" y="2160"/>
                </a:lnTo>
                <a:lnTo>
                  <a:pt x="708" y="2121"/>
                </a:lnTo>
                <a:lnTo>
                  <a:pt x="713" y="2081"/>
                </a:lnTo>
                <a:lnTo>
                  <a:pt x="716" y="2044"/>
                </a:lnTo>
                <a:lnTo>
                  <a:pt x="719" y="2006"/>
                </a:lnTo>
                <a:lnTo>
                  <a:pt x="719" y="2006"/>
                </a:lnTo>
                <a:lnTo>
                  <a:pt x="722" y="1930"/>
                </a:lnTo>
                <a:lnTo>
                  <a:pt x="721" y="1856"/>
                </a:lnTo>
                <a:lnTo>
                  <a:pt x="721" y="1856"/>
                </a:lnTo>
                <a:lnTo>
                  <a:pt x="719" y="1781"/>
                </a:lnTo>
                <a:lnTo>
                  <a:pt x="713" y="1708"/>
                </a:lnTo>
                <a:lnTo>
                  <a:pt x="713" y="1708"/>
                </a:lnTo>
                <a:close/>
              </a:path>
            </a:pathLst>
          </a:custGeom>
          <a:solidFill>
            <a:srgbClr val="034EA8"/>
          </a:soli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8" name="Freihandform 14">
            <a:extLst>
              <a:ext uri="{FF2B5EF4-FFF2-40B4-BE49-F238E27FC236}">
                <a16:creationId xmlns:a16="http://schemas.microsoft.com/office/drawing/2014/main" id="{DAB76C76-BF06-4541-BF64-C7309216854B}"/>
              </a:ext>
            </a:extLst>
          </p:cNvPr>
          <p:cNvSpPr>
            <a:spLocks/>
          </p:cNvSpPr>
          <p:nvPr/>
        </p:nvSpPr>
        <p:spPr bwMode="auto">
          <a:xfrm>
            <a:off x="6096000" y="3124200"/>
            <a:ext cx="1939595" cy="1409559"/>
          </a:xfrm>
          <a:custGeom>
            <a:avLst/>
            <a:gdLst/>
            <a:ahLst/>
            <a:cxnLst>
              <a:cxn ang="0">
                <a:pos x="1760" y="1199"/>
              </a:cxn>
              <a:cxn ang="0">
                <a:pos x="1760" y="1199"/>
              </a:cxn>
              <a:cxn ang="0">
                <a:pos x="1719" y="1138"/>
              </a:cxn>
              <a:cxn ang="0">
                <a:pos x="1674" y="1078"/>
              </a:cxn>
              <a:cxn ang="0">
                <a:pos x="1674" y="1078"/>
              </a:cxn>
              <a:cxn ang="0">
                <a:pos x="1629" y="1019"/>
              </a:cxn>
              <a:cxn ang="0">
                <a:pos x="1581" y="963"/>
              </a:cxn>
              <a:cxn ang="0">
                <a:pos x="1581" y="963"/>
              </a:cxn>
              <a:cxn ang="0">
                <a:pos x="1534" y="909"/>
              </a:cxn>
              <a:cxn ang="0">
                <a:pos x="1534" y="909"/>
              </a:cxn>
              <a:cxn ang="0">
                <a:pos x="1484" y="856"/>
              </a:cxn>
              <a:cxn ang="0">
                <a:pos x="1484" y="856"/>
              </a:cxn>
              <a:cxn ang="0">
                <a:pos x="1420" y="791"/>
              </a:cxn>
              <a:cxn ang="0">
                <a:pos x="1420" y="791"/>
              </a:cxn>
              <a:cxn ang="0">
                <a:pos x="1438" y="756"/>
              </a:cxn>
              <a:cxn ang="0">
                <a:pos x="1456" y="722"/>
              </a:cxn>
              <a:cxn ang="0">
                <a:pos x="1471" y="688"/>
              </a:cxn>
              <a:cxn ang="0">
                <a:pos x="1487" y="652"/>
              </a:cxn>
              <a:cxn ang="0">
                <a:pos x="1503" y="615"/>
              </a:cxn>
              <a:cxn ang="0">
                <a:pos x="1517" y="578"/>
              </a:cxn>
              <a:cxn ang="0">
                <a:pos x="1530" y="540"/>
              </a:cxn>
              <a:cxn ang="0">
                <a:pos x="1543" y="502"/>
              </a:cxn>
              <a:cxn ang="0">
                <a:pos x="0" y="0"/>
              </a:cxn>
              <a:cxn ang="0">
                <a:pos x="954" y="1312"/>
              </a:cxn>
              <a:cxn ang="0">
                <a:pos x="954" y="1312"/>
              </a:cxn>
              <a:cxn ang="0">
                <a:pos x="987" y="1288"/>
              </a:cxn>
              <a:cxn ang="0">
                <a:pos x="1018" y="1264"/>
              </a:cxn>
              <a:cxn ang="0">
                <a:pos x="1049" y="1239"/>
              </a:cxn>
              <a:cxn ang="0">
                <a:pos x="1080" y="1214"/>
              </a:cxn>
              <a:cxn ang="0">
                <a:pos x="1108" y="1186"/>
              </a:cxn>
              <a:cxn ang="0">
                <a:pos x="1137" y="1161"/>
              </a:cxn>
              <a:cxn ang="0">
                <a:pos x="1164" y="1134"/>
              </a:cxn>
              <a:cxn ang="0">
                <a:pos x="1191" y="1106"/>
              </a:cxn>
              <a:cxn ang="0">
                <a:pos x="1191" y="1106"/>
              </a:cxn>
              <a:cxn ang="0">
                <a:pos x="1273" y="1146"/>
              </a:cxn>
              <a:cxn ang="0">
                <a:pos x="1273" y="1146"/>
              </a:cxn>
              <a:cxn ang="0">
                <a:pos x="1338" y="1178"/>
              </a:cxn>
              <a:cxn ang="0">
                <a:pos x="1338" y="1178"/>
              </a:cxn>
              <a:cxn ang="0">
                <a:pos x="1404" y="1207"/>
              </a:cxn>
              <a:cxn ang="0">
                <a:pos x="1404" y="1207"/>
              </a:cxn>
              <a:cxn ang="0">
                <a:pos x="1473" y="1234"/>
              </a:cxn>
              <a:cxn ang="0">
                <a:pos x="1541" y="1259"/>
              </a:cxn>
              <a:cxn ang="0">
                <a:pos x="1541" y="1259"/>
              </a:cxn>
              <a:cxn ang="0">
                <a:pos x="1613" y="1282"/>
              </a:cxn>
              <a:cxn ang="0">
                <a:pos x="1686" y="1304"/>
              </a:cxn>
              <a:cxn ang="0">
                <a:pos x="1686" y="1304"/>
              </a:cxn>
              <a:cxn ang="0">
                <a:pos x="1723" y="1312"/>
              </a:cxn>
              <a:cxn ang="0">
                <a:pos x="1760" y="1321"/>
              </a:cxn>
              <a:cxn ang="0">
                <a:pos x="1799" y="1329"/>
              </a:cxn>
              <a:cxn ang="0">
                <a:pos x="1837" y="1335"/>
              </a:cxn>
              <a:cxn ang="0">
                <a:pos x="1837" y="1335"/>
              </a:cxn>
              <a:cxn ang="0">
                <a:pos x="1820" y="1299"/>
              </a:cxn>
              <a:cxn ang="0">
                <a:pos x="1800" y="1265"/>
              </a:cxn>
              <a:cxn ang="0">
                <a:pos x="1782" y="1232"/>
              </a:cxn>
              <a:cxn ang="0">
                <a:pos x="1760" y="1199"/>
              </a:cxn>
              <a:cxn ang="0">
                <a:pos x="1760" y="1199"/>
              </a:cxn>
            </a:cxnLst>
            <a:rect l="0" t="0" r="r" b="b"/>
            <a:pathLst>
              <a:path w="1837" h="1335">
                <a:moveTo>
                  <a:pt x="1760" y="1199"/>
                </a:moveTo>
                <a:lnTo>
                  <a:pt x="1760" y="1199"/>
                </a:lnTo>
                <a:lnTo>
                  <a:pt x="1719" y="1138"/>
                </a:lnTo>
                <a:lnTo>
                  <a:pt x="1674" y="1078"/>
                </a:lnTo>
                <a:lnTo>
                  <a:pt x="1674" y="1078"/>
                </a:lnTo>
                <a:lnTo>
                  <a:pt x="1629" y="1019"/>
                </a:lnTo>
                <a:lnTo>
                  <a:pt x="1581" y="963"/>
                </a:lnTo>
                <a:lnTo>
                  <a:pt x="1581" y="963"/>
                </a:lnTo>
                <a:lnTo>
                  <a:pt x="1534" y="909"/>
                </a:lnTo>
                <a:lnTo>
                  <a:pt x="1534" y="909"/>
                </a:lnTo>
                <a:lnTo>
                  <a:pt x="1484" y="856"/>
                </a:lnTo>
                <a:lnTo>
                  <a:pt x="1484" y="856"/>
                </a:lnTo>
                <a:lnTo>
                  <a:pt x="1420" y="791"/>
                </a:lnTo>
                <a:lnTo>
                  <a:pt x="1420" y="791"/>
                </a:lnTo>
                <a:lnTo>
                  <a:pt x="1438" y="756"/>
                </a:lnTo>
                <a:lnTo>
                  <a:pt x="1456" y="722"/>
                </a:lnTo>
                <a:lnTo>
                  <a:pt x="1471" y="688"/>
                </a:lnTo>
                <a:lnTo>
                  <a:pt x="1487" y="652"/>
                </a:lnTo>
                <a:lnTo>
                  <a:pt x="1503" y="615"/>
                </a:lnTo>
                <a:lnTo>
                  <a:pt x="1517" y="578"/>
                </a:lnTo>
                <a:lnTo>
                  <a:pt x="1530" y="540"/>
                </a:lnTo>
                <a:lnTo>
                  <a:pt x="1543" y="502"/>
                </a:lnTo>
                <a:lnTo>
                  <a:pt x="0" y="0"/>
                </a:lnTo>
                <a:lnTo>
                  <a:pt x="954" y="1312"/>
                </a:lnTo>
                <a:lnTo>
                  <a:pt x="954" y="1312"/>
                </a:lnTo>
                <a:lnTo>
                  <a:pt x="987" y="1288"/>
                </a:lnTo>
                <a:lnTo>
                  <a:pt x="1018" y="1264"/>
                </a:lnTo>
                <a:lnTo>
                  <a:pt x="1049" y="1239"/>
                </a:lnTo>
                <a:lnTo>
                  <a:pt x="1080" y="1214"/>
                </a:lnTo>
                <a:lnTo>
                  <a:pt x="1108" y="1186"/>
                </a:lnTo>
                <a:lnTo>
                  <a:pt x="1137" y="1161"/>
                </a:lnTo>
                <a:lnTo>
                  <a:pt x="1164" y="1134"/>
                </a:lnTo>
                <a:lnTo>
                  <a:pt x="1191" y="1106"/>
                </a:lnTo>
                <a:lnTo>
                  <a:pt x="1191" y="1106"/>
                </a:lnTo>
                <a:lnTo>
                  <a:pt x="1273" y="1146"/>
                </a:lnTo>
                <a:lnTo>
                  <a:pt x="1273" y="1146"/>
                </a:lnTo>
                <a:lnTo>
                  <a:pt x="1338" y="1178"/>
                </a:lnTo>
                <a:lnTo>
                  <a:pt x="1338" y="1178"/>
                </a:lnTo>
                <a:lnTo>
                  <a:pt x="1404" y="1207"/>
                </a:lnTo>
                <a:lnTo>
                  <a:pt x="1404" y="1207"/>
                </a:lnTo>
                <a:lnTo>
                  <a:pt x="1473" y="1234"/>
                </a:lnTo>
                <a:lnTo>
                  <a:pt x="1541" y="1259"/>
                </a:lnTo>
                <a:lnTo>
                  <a:pt x="1541" y="1259"/>
                </a:lnTo>
                <a:lnTo>
                  <a:pt x="1613" y="1282"/>
                </a:lnTo>
                <a:lnTo>
                  <a:pt x="1686" y="1304"/>
                </a:lnTo>
                <a:lnTo>
                  <a:pt x="1686" y="1304"/>
                </a:lnTo>
                <a:lnTo>
                  <a:pt x="1723" y="1312"/>
                </a:lnTo>
                <a:lnTo>
                  <a:pt x="1760" y="1321"/>
                </a:lnTo>
                <a:lnTo>
                  <a:pt x="1799" y="1329"/>
                </a:lnTo>
                <a:lnTo>
                  <a:pt x="1837" y="1335"/>
                </a:lnTo>
                <a:lnTo>
                  <a:pt x="1837" y="1335"/>
                </a:lnTo>
                <a:lnTo>
                  <a:pt x="1820" y="1299"/>
                </a:lnTo>
                <a:lnTo>
                  <a:pt x="1800" y="1265"/>
                </a:lnTo>
                <a:lnTo>
                  <a:pt x="1782" y="1232"/>
                </a:lnTo>
                <a:lnTo>
                  <a:pt x="1760" y="1199"/>
                </a:lnTo>
                <a:lnTo>
                  <a:pt x="1760" y="1199"/>
                </a:lnTo>
                <a:close/>
              </a:path>
            </a:pathLst>
          </a:custGeom>
          <a:solidFill>
            <a:srgbClr val="034EA8"/>
          </a:soli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9" name="Freihandform 15">
            <a:extLst>
              <a:ext uri="{FF2B5EF4-FFF2-40B4-BE49-F238E27FC236}">
                <a16:creationId xmlns:a16="http://schemas.microsoft.com/office/drawing/2014/main" id="{42DB5D1D-9911-4034-A2B0-82C25314DC7C}"/>
              </a:ext>
            </a:extLst>
          </p:cNvPr>
          <p:cNvSpPr>
            <a:spLocks/>
          </p:cNvSpPr>
          <p:nvPr/>
        </p:nvSpPr>
        <p:spPr bwMode="auto">
          <a:xfrm>
            <a:off x="6096000" y="2596275"/>
            <a:ext cx="2398889" cy="1057961"/>
          </a:xfrm>
          <a:custGeom>
            <a:avLst/>
            <a:gdLst/>
            <a:ahLst/>
            <a:cxnLst>
              <a:cxn ang="0">
                <a:pos x="2129" y="437"/>
              </a:cxn>
              <a:cxn ang="0">
                <a:pos x="2129" y="437"/>
              </a:cxn>
              <a:cxn ang="0">
                <a:pos x="2059" y="411"/>
              </a:cxn>
              <a:cxn ang="0">
                <a:pos x="1987" y="388"/>
              </a:cxn>
              <a:cxn ang="0">
                <a:pos x="1987" y="388"/>
              </a:cxn>
              <a:cxn ang="0">
                <a:pos x="1917" y="367"/>
              </a:cxn>
              <a:cxn ang="0">
                <a:pos x="1846" y="350"/>
              </a:cxn>
              <a:cxn ang="0">
                <a:pos x="1846" y="350"/>
              </a:cxn>
              <a:cxn ang="0">
                <a:pos x="1774" y="334"/>
              </a:cxn>
              <a:cxn ang="0">
                <a:pos x="1774" y="334"/>
              </a:cxn>
              <a:cxn ang="0">
                <a:pos x="1704" y="320"/>
              </a:cxn>
              <a:cxn ang="0">
                <a:pos x="1704" y="320"/>
              </a:cxn>
              <a:cxn ang="0">
                <a:pos x="1613" y="306"/>
              </a:cxn>
              <a:cxn ang="0">
                <a:pos x="1613" y="306"/>
              </a:cxn>
              <a:cxn ang="0">
                <a:pos x="1609" y="267"/>
              </a:cxn>
              <a:cxn ang="0">
                <a:pos x="1601" y="230"/>
              </a:cxn>
              <a:cxn ang="0">
                <a:pos x="1594" y="191"/>
              </a:cxn>
              <a:cxn ang="0">
                <a:pos x="1586" y="153"/>
              </a:cxn>
              <a:cxn ang="0">
                <a:pos x="1577" y="115"/>
              </a:cxn>
              <a:cxn ang="0">
                <a:pos x="1567" y="77"/>
              </a:cxn>
              <a:cxn ang="0">
                <a:pos x="1556" y="38"/>
              </a:cxn>
              <a:cxn ang="0">
                <a:pos x="1543" y="0"/>
              </a:cxn>
              <a:cxn ang="0">
                <a:pos x="0" y="500"/>
              </a:cxn>
              <a:cxn ang="0">
                <a:pos x="1543" y="1002"/>
              </a:cxn>
              <a:cxn ang="0">
                <a:pos x="1543" y="1002"/>
              </a:cxn>
              <a:cxn ang="0">
                <a:pos x="1556" y="963"/>
              </a:cxn>
              <a:cxn ang="0">
                <a:pos x="1567" y="925"/>
              </a:cxn>
              <a:cxn ang="0">
                <a:pos x="1577" y="886"/>
              </a:cxn>
              <a:cxn ang="0">
                <a:pos x="1586" y="847"/>
              </a:cxn>
              <a:cxn ang="0">
                <a:pos x="1594" y="809"/>
              </a:cxn>
              <a:cxn ang="0">
                <a:pos x="1601" y="772"/>
              </a:cxn>
              <a:cxn ang="0">
                <a:pos x="1609" y="733"/>
              </a:cxn>
              <a:cxn ang="0">
                <a:pos x="1613" y="696"/>
              </a:cxn>
              <a:cxn ang="0">
                <a:pos x="1613" y="696"/>
              </a:cxn>
              <a:cxn ang="0">
                <a:pos x="1704" y="680"/>
              </a:cxn>
              <a:cxn ang="0">
                <a:pos x="1704" y="680"/>
              </a:cxn>
              <a:cxn ang="0">
                <a:pos x="1774" y="667"/>
              </a:cxn>
              <a:cxn ang="0">
                <a:pos x="1774" y="667"/>
              </a:cxn>
              <a:cxn ang="0">
                <a:pos x="1846" y="652"/>
              </a:cxn>
              <a:cxn ang="0">
                <a:pos x="1846" y="652"/>
              </a:cxn>
              <a:cxn ang="0">
                <a:pos x="1917" y="633"/>
              </a:cxn>
              <a:cxn ang="0">
                <a:pos x="1987" y="613"/>
              </a:cxn>
              <a:cxn ang="0">
                <a:pos x="1987" y="613"/>
              </a:cxn>
              <a:cxn ang="0">
                <a:pos x="2059" y="590"/>
              </a:cxn>
              <a:cxn ang="0">
                <a:pos x="2129" y="564"/>
              </a:cxn>
              <a:cxn ang="0">
                <a:pos x="2129" y="564"/>
              </a:cxn>
              <a:cxn ang="0">
                <a:pos x="2165" y="550"/>
              </a:cxn>
              <a:cxn ang="0">
                <a:pos x="2201" y="534"/>
              </a:cxn>
              <a:cxn ang="0">
                <a:pos x="2236" y="519"/>
              </a:cxn>
              <a:cxn ang="0">
                <a:pos x="2272" y="500"/>
              </a:cxn>
              <a:cxn ang="0">
                <a:pos x="2272" y="500"/>
              </a:cxn>
              <a:cxn ang="0">
                <a:pos x="2236" y="483"/>
              </a:cxn>
              <a:cxn ang="0">
                <a:pos x="2201" y="466"/>
              </a:cxn>
              <a:cxn ang="0">
                <a:pos x="2165" y="450"/>
              </a:cxn>
              <a:cxn ang="0">
                <a:pos x="2129" y="437"/>
              </a:cxn>
              <a:cxn ang="0">
                <a:pos x="2129" y="437"/>
              </a:cxn>
            </a:cxnLst>
            <a:rect l="0" t="0" r="r" b="b"/>
            <a:pathLst>
              <a:path w="2272" h="1002">
                <a:moveTo>
                  <a:pt x="2129" y="437"/>
                </a:moveTo>
                <a:lnTo>
                  <a:pt x="2129" y="437"/>
                </a:lnTo>
                <a:lnTo>
                  <a:pt x="2059" y="411"/>
                </a:lnTo>
                <a:lnTo>
                  <a:pt x="1987" y="388"/>
                </a:lnTo>
                <a:lnTo>
                  <a:pt x="1987" y="388"/>
                </a:lnTo>
                <a:lnTo>
                  <a:pt x="1917" y="367"/>
                </a:lnTo>
                <a:lnTo>
                  <a:pt x="1846" y="350"/>
                </a:lnTo>
                <a:lnTo>
                  <a:pt x="1846" y="350"/>
                </a:lnTo>
                <a:lnTo>
                  <a:pt x="1774" y="334"/>
                </a:lnTo>
                <a:lnTo>
                  <a:pt x="1774" y="334"/>
                </a:lnTo>
                <a:lnTo>
                  <a:pt x="1704" y="320"/>
                </a:lnTo>
                <a:lnTo>
                  <a:pt x="1704" y="320"/>
                </a:lnTo>
                <a:lnTo>
                  <a:pt x="1613" y="306"/>
                </a:lnTo>
                <a:lnTo>
                  <a:pt x="1613" y="306"/>
                </a:lnTo>
                <a:lnTo>
                  <a:pt x="1609" y="267"/>
                </a:lnTo>
                <a:lnTo>
                  <a:pt x="1601" y="230"/>
                </a:lnTo>
                <a:lnTo>
                  <a:pt x="1594" y="191"/>
                </a:lnTo>
                <a:lnTo>
                  <a:pt x="1586" y="153"/>
                </a:lnTo>
                <a:lnTo>
                  <a:pt x="1577" y="115"/>
                </a:lnTo>
                <a:lnTo>
                  <a:pt x="1567" y="77"/>
                </a:lnTo>
                <a:lnTo>
                  <a:pt x="1556" y="38"/>
                </a:lnTo>
                <a:lnTo>
                  <a:pt x="1543" y="0"/>
                </a:lnTo>
                <a:lnTo>
                  <a:pt x="0" y="500"/>
                </a:lnTo>
                <a:lnTo>
                  <a:pt x="1543" y="1002"/>
                </a:lnTo>
                <a:lnTo>
                  <a:pt x="1543" y="1002"/>
                </a:lnTo>
                <a:lnTo>
                  <a:pt x="1556" y="963"/>
                </a:lnTo>
                <a:lnTo>
                  <a:pt x="1567" y="925"/>
                </a:lnTo>
                <a:lnTo>
                  <a:pt x="1577" y="886"/>
                </a:lnTo>
                <a:lnTo>
                  <a:pt x="1586" y="847"/>
                </a:lnTo>
                <a:lnTo>
                  <a:pt x="1594" y="809"/>
                </a:lnTo>
                <a:lnTo>
                  <a:pt x="1601" y="772"/>
                </a:lnTo>
                <a:lnTo>
                  <a:pt x="1609" y="733"/>
                </a:lnTo>
                <a:lnTo>
                  <a:pt x="1613" y="696"/>
                </a:lnTo>
                <a:lnTo>
                  <a:pt x="1613" y="696"/>
                </a:lnTo>
                <a:lnTo>
                  <a:pt x="1704" y="680"/>
                </a:lnTo>
                <a:lnTo>
                  <a:pt x="1704" y="680"/>
                </a:lnTo>
                <a:lnTo>
                  <a:pt x="1774" y="667"/>
                </a:lnTo>
                <a:lnTo>
                  <a:pt x="1774" y="667"/>
                </a:lnTo>
                <a:lnTo>
                  <a:pt x="1846" y="652"/>
                </a:lnTo>
                <a:lnTo>
                  <a:pt x="1846" y="652"/>
                </a:lnTo>
                <a:lnTo>
                  <a:pt x="1917" y="633"/>
                </a:lnTo>
                <a:lnTo>
                  <a:pt x="1987" y="613"/>
                </a:lnTo>
                <a:lnTo>
                  <a:pt x="1987" y="613"/>
                </a:lnTo>
                <a:lnTo>
                  <a:pt x="2059" y="590"/>
                </a:lnTo>
                <a:lnTo>
                  <a:pt x="2129" y="564"/>
                </a:lnTo>
                <a:lnTo>
                  <a:pt x="2129" y="564"/>
                </a:lnTo>
                <a:lnTo>
                  <a:pt x="2165" y="550"/>
                </a:lnTo>
                <a:lnTo>
                  <a:pt x="2201" y="534"/>
                </a:lnTo>
                <a:lnTo>
                  <a:pt x="2236" y="519"/>
                </a:lnTo>
                <a:lnTo>
                  <a:pt x="2272" y="500"/>
                </a:lnTo>
                <a:lnTo>
                  <a:pt x="2272" y="500"/>
                </a:lnTo>
                <a:lnTo>
                  <a:pt x="2236" y="483"/>
                </a:lnTo>
                <a:lnTo>
                  <a:pt x="2201" y="466"/>
                </a:lnTo>
                <a:lnTo>
                  <a:pt x="2165" y="450"/>
                </a:lnTo>
                <a:lnTo>
                  <a:pt x="2129" y="437"/>
                </a:lnTo>
                <a:lnTo>
                  <a:pt x="2129" y="437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20" name="Freihandform 16">
            <a:extLst>
              <a:ext uri="{FF2B5EF4-FFF2-40B4-BE49-F238E27FC236}">
                <a16:creationId xmlns:a16="http://schemas.microsoft.com/office/drawing/2014/main" id="{D210CEEE-41BE-476D-B5C1-1B471636F23C}"/>
              </a:ext>
            </a:extLst>
          </p:cNvPr>
          <p:cNvSpPr>
            <a:spLocks/>
          </p:cNvSpPr>
          <p:nvPr/>
        </p:nvSpPr>
        <p:spPr bwMode="auto">
          <a:xfrm>
            <a:off x="6096000" y="1714642"/>
            <a:ext cx="1939595" cy="1409559"/>
          </a:xfrm>
          <a:custGeom>
            <a:avLst/>
            <a:gdLst/>
            <a:ahLst/>
            <a:cxnLst>
              <a:cxn ang="0">
                <a:pos x="1686" y="33"/>
              </a:cxn>
              <a:cxn ang="0">
                <a:pos x="1686" y="33"/>
              </a:cxn>
              <a:cxn ang="0">
                <a:pos x="1613" y="53"/>
              </a:cxn>
              <a:cxn ang="0">
                <a:pos x="1541" y="77"/>
              </a:cxn>
              <a:cxn ang="0">
                <a:pos x="1541" y="77"/>
              </a:cxn>
              <a:cxn ang="0">
                <a:pos x="1473" y="101"/>
              </a:cxn>
              <a:cxn ang="0">
                <a:pos x="1404" y="128"/>
              </a:cxn>
              <a:cxn ang="0">
                <a:pos x="1404" y="128"/>
              </a:cxn>
              <a:cxn ang="0">
                <a:pos x="1338" y="159"/>
              </a:cxn>
              <a:cxn ang="0">
                <a:pos x="1338" y="159"/>
              </a:cxn>
              <a:cxn ang="0">
                <a:pos x="1273" y="189"/>
              </a:cxn>
              <a:cxn ang="0">
                <a:pos x="1273" y="189"/>
              </a:cxn>
              <a:cxn ang="0">
                <a:pos x="1191" y="230"/>
              </a:cxn>
              <a:cxn ang="0">
                <a:pos x="1191" y="230"/>
              </a:cxn>
              <a:cxn ang="0">
                <a:pos x="1164" y="201"/>
              </a:cxn>
              <a:cxn ang="0">
                <a:pos x="1137" y="176"/>
              </a:cxn>
              <a:cxn ang="0">
                <a:pos x="1108" y="149"/>
              </a:cxn>
              <a:cxn ang="0">
                <a:pos x="1080" y="123"/>
              </a:cxn>
              <a:cxn ang="0">
                <a:pos x="1049" y="97"/>
              </a:cxn>
              <a:cxn ang="0">
                <a:pos x="1018" y="71"/>
              </a:cxn>
              <a:cxn ang="0">
                <a:pos x="987" y="47"/>
              </a:cxn>
              <a:cxn ang="0">
                <a:pos x="954" y="23"/>
              </a:cxn>
              <a:cxn ang="0">
                <a:pos x="0" y="1335"/>
              </a:cxn>
              <a:cxn ang="0">
                <a:pos x="1543" y="835"/>
              </a:cxn>
              <a:cxn ang="0">
                <a:pos x="1543" y="835"/>
              </a:cxn>
              <a:cxn ang="0">
                <a:pos x="1530" y="796"/>
              </a:cxn>
              <a:cxn ang="0">
                <a:pos x="1517" y="757"/>
              </a:cxn>
              <a:cxn ang="0">
                <a:pos x="1503" y="720"/>
              </a:cxn>
              <a:cxn ang="0">
                <a:pos x="1487" y="685"/>
              </a:cxn>
              <a:cxn ang="0">
                <a:pos x="1471" y="649"/>
              </a:cxn>
              <a:cxn ang="0">
                <a:pos x="1456" y="613"/>
              </a:cxn>
              <a:cxn ang="0">
                <a:pos x="1438" y="579"/>
              </a:cxn>
              <a:cxn ang="0">
                <a:pos x="1420" y="544"/>
              </a:cxn>
              <a:cxn ang="0">
                <a:pos x="1420" y="544"/>
              </a:cxn>
              <a:cxn ang="0">
                <a:pos x="1484" y="480"/>
              </a:cxn>
              <a:cxn ang="0">
                <a:pos x="1484" y="480"/>
              </a:cxn>
              <a:cxn ang="0">
                <a:pos x="1534" y="427"/>
              </a:cxn>
              <a:cxn ang="0">
                <a:pos x="1534" y="427"/>
              </a:cxn>
              <a:cxn ang="0">
                <a:pos x="1581" y="373"/>
              </a:cxn>
              <a:cxn ang="0">
                <a:pos x="1581" y="373"/>
              </a:cxn>
              <a:cxn ang="0">
                <a:pos x="1629" y="316"/>
              </a:cxn>
              <a:cxn ang="0">
                <a:pos x="1674" y="259"/>
              </a:cxn>
              <a:cxn ang="0">
                <a:pos x="1674" y="259"/>
              </a:cxn>
              <a:cxn ang="0">
                <a:pos x="1719" y="199"/>
              </a:cxn>
              <a:cxn ang="0">
                <a:pos x="1760" y="136"/>
              </a:cxn>
              <a:cxn ang="0">
                <a:pos x="1760" y="136"/>
              </a:cxn>
              <a:cxn ang="0">
                <a:pos x="1782" y="103"/>
              </a:cxn>
              <a:cxn ang="0">
                <a:pos x="1800" y="70"/>
              </a:cxn>
              <a:cxn ang="0">
                <a:pos x="1820" y="36"/>
              </a:cxn>
              <a:cxn ang="0">
                <a:pos x="1837" y="0"/>
              </a:cxn>
              <a:cxn ang="0">
                <a:pos x="1837" y="0"/>
              </a:cxn>
              <a:cxn ang="0">
                <a:pos x="1799" y="7"/>
              </a:cxn>
              <a:cxn ang="0">
                <a:pos x="1760" y="14"/>
              </a:cxn>
              <a:cxn ang="0">
                <a:pos x="1723" y="23"/>
              </a:cxn>
              <a:cxn ang="0">
                <a:pos x="1686" y="33"/>
              </a:cxn>
              <a:cxn ang="0">
                <a:pos x="1686" y="33"/>
              </a:cxn>
            </a:cxnLst>
            <a:rect l="0" t="0" r="r" b="b"/>
            <a:pathLst>
              <a:path w="1837" h="1335">
                <a:moveTo>
                  <a:pt x="1686" y="33"/>
                </a:moveTo>
                <a:lnTo>
                  <a:pt x="1686" y="33"/>
                </a:lnTo>
                <a:lnTo>
                  <a:pt x="1613" y="53"/>
                </a:lnTo>
                <a:lnTo>
                  <a:pt x="1541" y="77"/>
                </a:lnTo>
                <a:lnTo>
                  <a:pt x="1541" y="77"/>
                </a:lnTo>
                <a:lnTo>
                  <a:pt x="1473" y="101"/>
                </a:lnTo>
                <a:lnTo>
                  <a:pt x="1404" y="128"/>
                </a:lnTo>
                <a:lnTo>
                  <a:pt x="1404" y="128"/>
                </a:lnTo>
                <a:lnTo>
                  <a:pt x="1338" y="159"/>
                </a:lnTo>
                <a:lnTo>
                  <a:pt x="1338" y="159"/>
                </a:lnTo>
                <a:lnTo>
                  <a:pt x="1273" y="189"/>
                </a:lnTo>
                <a:lnTo>
                  <a:pt x="1273" y="189"/>
                </a:lnTo>
                <a:lnTo>
                  <a:pt x="1191" y="230"/>
                </a:lnTo>
                <a:lnTo>
                  <a:pt x="1191" y="230"/>
                </a:lnTo>
                <a:lnTo>
                  <a:pt x="1164" y="201"/>
                </a:lnTo>
                <a:lnTo>
                  <a:pt x="1137" y="176"/>
                </a:lnTo>
                <a:lnTo>
                  <a:pt x="1108" y="149"/>
                </a:lnTo>
                <a:lnTo>
                  <a:pt x="1080" y="123"/>
                </a:lnTo>
                <a:lnTo>
                  <a:pt x="1049" y="97"/>
                </a:lnTo>
                <a:lnTo>
                  <a:pt x="1018" y="71"/>
                </a:lnTo>
                <a:lnTo>
                  <a:pt x="987" y="47"/>
                </a:lnTo>
                <a:lnTo>
                  <a:pt x="954" y="23"/>
                </a:lnTo>
                <a:lnTo>
                  <a:pt x="0" y="1335"/>
                </a:lnTo>
                <a:lnTo>
                  <a:pt x="1543" y="835"/>
                </a:lnTo>
                <a:lnTo>
                  <a:pt x="1543" y="835"/>
                </a:lnTo>
                <a:lnTo>
                  <a:pt x="1530" y="796"/>
                </a:lnTo>
                <a:lnTo>
                  <a:pt x="1517" y="757"/>
                </a:lnTo>
                <a:lnTo>
                  <a:pt x="1503" y="720"/>
                </a:lnTo>
                <a:lnTo>
                  <a:pt x="1487" y="685"/>
                </a:lnTo>
                <a:lnTo>
                  <a:pt x="1471" y="649"/>
                </a:lnTo>
                <a:lnTo>
                  <a:pt x="1456" y="613"/>
                </a:lnTo>
                <a:lnTo>
                  <a:pt x="1438" y="579"/>
                </a:lnTo>
                <a:lnTo>
                  <a:pt x="1420" y="544"/>
                </a:lnTo>
                <a:lnTo>
                  <a:pt x="1420" y="544"/>
                </a:lnTo>
                <a:lnTo>
                  <a:pt x="1484" y="480"/>
                </a:lnTo>
                <a:lnTo>
                  <a:pt x="1484" y="480"/>
                </a:lnTo>
                <a:lnTo>
                  <a:pt x="1534" y="427"/>
                </a:lnTo>
                <a:lnTo>
                  <a:pt x="1534" y="427"/>
                </a:lnTo>
                <a:lnTo>
                  <a:pt x="1581" y="373"/>
                </a:lnTo>
                <a:lnTo>
                  <a:pt x="1581" y="373"/>
                </a:lnTo>
                <a:lnTo>
                  <a:pt x="1629" y="316"/>
                </a:lnTo>
                <a:lnTo>
                  <a:pt x="1674" y="259"/>
                </a:lnTo>
                <a:lnTo>
                  <a:pt x="1674" y="259"/>
                </a:lnTo>
                <a:lnTo>
                  <a:pt x="1719" y="199"/>
                </a:lnTo>
                <a:lnTo>
                  <a:pt x="1760" y="136"/>
                </a:lnTo>
                <a:lnTo>
                  <a:pt x="1760" y="136"/>
                </a:lnTo>
                <a:lnTo>
                  <a:pt x="1782" y="103"/>
                </a:lnTo>
                <a:lnTo>
                  <a:pt x="1800" y="70"/>
                </a:lnTo>
                <a:lnTo>
                  <a:pt x="1820" y="36"/>
                </a:lnTo>
                <a:lnTo>
                  <a:pt x="1837" y="0"/>
                </a:lnTo>
                <a:lnTo>
                  <a:pt x="1837" y="0"/>
                </a:lnTo>
                <a:lnTo>
                  <a:pt x="1799" y="7"/>
                </a:lnTo>
                <a:lnTo>
                  <a:pt x="1760" y="14"/>
                </a:lnTo>
                <a:lnTo>
                  <a:pt x="1723" y="23"/>
                </a:lnTo>
                <a:lnTo>
                  <a:pt x="1686" y="33"/>
                </a:lnTo>
                <a:lnTo>
                  <a:pt x="1686" y="3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21" name="Freihandform 17">
            <a:extLst>
              <a:ext uri="{FF2B5EF4-FFF2-40B4-BE49-F238E27FC236}">
                <a16:creationId xmlns:a16="http://schemas.microsoft.com/office/drawing/2014/main" id="{83235E8A-3EAA-456F-B734-58F5963EFD7D}"/>
              </a:ext>
            </a:extLst>
          </p:cNvPr>
          <p:cNvSpPr>
            <a:spLocks/>
          </p:cNvSpPr>
          <p:nvPr/>
        </p:nvSpPr>
        <p:spPr bwMode="auto">
          <a:xfrm>
            <a:off x="6096000" y="843566"/>
            <a:ext cx="1007280" cy="2280634"/>
          </a:xfrm>
          <a:custGeom>
            <a:avLst/>
            <a:gdLst/>
            <a:ahLst/>
            <a:cxnLst>
              <a:cxn ang="0">
                <a:pos x="683" y="686"/>
              </a:cxn>
              <a:cxn ang="0">
                <a:pos x="683" y="686"/>
              </a:cxn>
              <a:cxn ang="0">
                <a:pos x="698" y="596"/>
              </a:cxn>
              <a:cxn ang="0">
                <a:pos x="698" y="596"/>
              </a:cxn>
              <a:cxn ang="0">
                <a:pos x="706" y="525"/>
              </a:cxn>
              <a:cxn ang="0">
                <a:pos x="706" y="525"/>
              </a:cxn>
              <a:cxn ang="0">
                <a:pos x="713" y="452"/>
              </a:cxn>
              <a:cxn ang="0">
                <a:pos x="713" y="452"/>
              </a:cxn>
              <a:cxn ang="0">
                <a:pos x="719" y="379"/>
              </a:cxn>
              <a:cxn ang="0">
                <a:pos x="721" y="306"/>
              </a:cxn>
              <a:cxn ang="0">
                <a:pos x="721" y="306"/>
              </a:cxn>
              <a:cxn ang="0">
                <a:pos x="722" y="230"/>
              </a:cxn>
              <a:cxn ang="0">
                <a:pos x="719" y="156"/>
              </a:cxn>
              <a:cxn ang="0">
                <a:pos x="719" y="156"/>
              </a:cxn>
              <a:cxn ang="0">
                <a:pos x="716" y="117"/>
              </a:cxn>
              <a:cxn ang="0">
                <a:pos x="713" y="79"/>
              </a:cxn>
              <a:cxn ang="0">
                <a:pos x="708" y="40"/>
              </a:cxn>
              <a:cxn ang="0">
                <a:pos x="702" y="0"/>
              </a:cxn>
              <a:cxn ang="0">
                <a:pos x="702" y="0"/>
              </a:cxn>
              <a:cxn ang="0">
                <a:pos x="673" y="29"/>
              </a:cxn>
              <a:cxn ang="0">
                <a:pos x="648" y="57"/>
              </a:cxn>
              <a:cxn ang="0">
                <a:pos x="622" y="86"/>
              </a:cxn>
              <a:cxn ang="0">
                <a:pos x="598" y="116"/>
              </a:cxn>
              <a:cxn ang="0">
                <a:pos x="598" y="116"/>
              </a:cxn>
              <a:cxn ang="0">
                <a:pos x="550" y="176"/>
              </a:cxn>
              <a:cxn ang="0">
                <a:pos x="508" y="236"/>
              </a:cxn>
              <a:cxn ang="0">
                <a:pos x="508" y="236"/>
              </a:cxn>
              <a:cxn ang="0">
                <a:pos x="466" y="297"/>
              </a:cxn>
              <a:cxn ang="0">
                <a:pos x="428" y="359"/>
              </a:cxn>
              <a:cxn ang="0">
                <a:pos x="428" y="359"/>
              </a:cxn>
              <a:cxn ang="0">
                <a:pos x="390" y="422"/>
              </a:cxn>
              <a:cxn ang="0">
                <a:pos x="390" y="422"/>
              </a:cxn>
              <a:cxn ang="0">
                <a:pos x="355" y="485"/>
              </a:cxn>
              <a:cxn ang="0">
                <a:pos x="355" y="485"/>
              </a:cxn>
              <a:cxn ang="0">
                <a:pos x="313" y="566"/>
              </a:cxn>
              <a:cxn ang="0">
                <a:pos x="313" y="566"/>
              </a:cxn>
              <a:cxn ang="0">
                <a:pos x="276" y="559"/>
              </a:cxn>
              <a:cxn ang="0">
                <a:pos x="237" y="553"/>
              </a:cxn>
              <a:cxn ang="0">
                <a:pos x="199" y="549"/>
              </a:cxn>
              <a:cxn ang="0">
                <a:pos x="160" y="545"/>
              </a:cxn>
              <a:cxn ang="0">
                <a:pos x="120" y="542"/>
              </a:cxn>
              <a:cxn ang="0">
                <a:pos x="82" y="540"/>
              </a:cxn>
              <a:cxn ang="0">
                <a:pos x="40" y="539"/>
              </a:cxn>
              <a:cxn ang="0">
                <a:pos x="0" y="537"/>
              </a:cxn>
              <a:cxn ang="0">
                <a:pos x="0" y="2160"/>
              </a:cxn>
              <a:cxn ang="0">
                <a:pos x="954" y="848"/>
              </a:cxn>
              <a:cxn ang="0">
                <a:pos x="954" y="848"/>
              </a:cxn>
              <a:cxn ang="0">
                <a:pos x="921" y="825"/>
              </a:cxn>
              <a:cxn ang="0">
                <a:pos x="888" y="802"/>
              </a:cxn>
              <a:cxn ang="0">
                <a:pos x="854" y="781"/>
              </a:cxn>
              <a:cxn ang="0">
                <a:pos x="821" y="759"/>
              </a:cxn>
              <a:cxn ang="0">
                <a:pos x="786" y="740"/>
              </a:cxn>
              <a:cxn ang="0">
                <a:pos x="752" y="722"/>
              </a:cxn>
              <a:cxn ang="0">
                <a:pos x="718" y="703"/>
              </a:cxn>
              <a:cxn ang="0">
                <a:pos x="683" y="686"/>
              </a:cxn>
              <a:cxn ang="0">
                <a:pos x="683" y="686"/>
              </a:cxn>
            </a:cxnLst>
            <a:rect l="0" t="0" r="r" b="b"/>
            <a:pathLst>
              <a:path w="954" h="2160">
                <a:moveTo>
                  <a:pt x="683" y="686"/>
                </a:moveTo>
                <a:lnTo>
                  <a:pt x="683" y="686"/>
                </a:lnTo>
                <a:lnTo>
                  <a:pt x="698" y="596"/>
                </a:lnTo>
                <a:lnTo>
                  <a:pt x="698" y="596"/>
                </a:lnTo>
                <a:lnTo>
                  <a:pt x="706" y="525"/>
                </a:lnTo>
                <a:lnTo>
                  <a:pt x="706" y="525"/>
                </a:lnTo>
                <a:lnTo>
                  <a:pt x="713" y="452"/>
                </a:lnTo>
                <a:lnTo>
                  <a:pt x="713" y="452"/>
                </a:lnTo>
                <a:lnTo>
                  <a:pt x="719" y="379"/>
                </a:lnTo>
                <a:lnTo>
                  <a:pt x="721" y="306"/>
                </a:lnTo>
                <a:lnTo>
                  <a:pt x="721" y="306"/>
                </a:lnTo>
                <a:lnTo>
                  <a:pt x="722" y="230"/>
                </a:lnTo>
                <a:lnTo>
                  <a:pt x="719" y="156"/>
                </a:lnTo>
                <a:lnTo>
                  <a:pt x="719" y="156"/>
                </a:lnTo>
                <a:lnTo>
                  <a:pt x="716" y="117"/>
                </a:lnTo>
                <a:lnTo>
                  <a:pt x="713" y="79"/>
                </a:lnTo>
                <a:lnTo>
                  <a:pt x="708" y="40"/>
                </a:lnTo>
                <a:lnTo>
                  <a:pt x="702" y="0"/>
                </a:lnTo>
                <a:lnTo>
                  <a:pt x="702" y="0"/>
                </a:lnTo>
                <a:lnTo>
                  <a:pt x="673" y="29"/>
                </a:lnTo>
                <a:lnTo>
                  <a:pt x="648" y="57"/>
                </a:lnTo>
                <a:lnTo>
                  <a:pt x="622" y="86"/>
                </a:lnTo>
                <a:lnTo>
                  <a:pt x="598" y="116"/>
                </a:lnTo>
                <a:lnTo>
                  <a:pt x="598" y="116"/>
                </a:lnTo>
                <a:lnTo>
                  <a:pt x="550" y="176"/>
                </a:lnTo>
                <a:lnTo>
                  <a:pt x="508" y="236"/>
                </a:lnTo>
                <a:lnTo>
                  <a:pt x="508" y="236"/>
                </a:lnTo>
                <a:lnTo>
                  <a:pt x="466" y="297"/>
                </a:lnTo>
                <a:lnTo>
                  <a:pt x="428" y="359"/>
                </a:lnTo>
                <a:lnTo>
                  <a:pt x="428" y="359"/>
                </a:lnTo>
                <a:lnTo>
                  <a:pt x="390" y="422"/>
                </a:lnTo>
                <a:lnTo>
                  <a:pt x="390" y="422"/>
                </a:lnTo>
                <a:lnTo>
                  <a:pt x="355" y="485"/>
                </a:lnTo>
                <a:lnTo>
                  <a:pt x="355" y="485"/>
                </a:lnTo>
                <a:lnTo>
                  <a:pt x="313" y="566"/>
                </a:lnTo>
                <a:lnTo>
                  <a:pt x="313" y="566"/>
                </a:lnTo>
                <a:lnTo>
                  <a:pt x="276" y="559"/>
                </a:lnTo>
                <a:lnTo>
                  <a:pt x="237" y="553"/>
                </a:lnTo>
                <a:lnTo>
                  <a:pt x="199" y="549"/>
                </a:lnTo>
                <a:lnTo>
                  <a:pt x="160" y="545"/>
                </a:lnTo>
                <a:lnTo>
                  <a:pt x="120" y="542"/>
                </a:lnTo>
                <a:lnTo>
                  <a:pt x="82" y="540"/>
                </a:lnTo>
                <a:lnTo>
                  <a:pt x="40" y="539"/>
                </a:lnTo>
                <a:lnTo>
                  <a:pt x="0" y="537"/>
                </a:lnTo>
                <a:lnTo>
                  <a:pt x="0" y="2160"/>
                </a:lnTo>
                <a:lnTo>
                  <a:pt x="954" y="848"/>
                </a:lnTo>
                <a:lnTo>
                  <a:pt x="954" y="848"/>
                </a:lnTo>
                <a:lnTo>
                  <a:pt x="921" y="825"/>
                </a:lnTo>
                <a:lnTo>
                  <a:pt x="888" y="802"/>
                </a:lnTo>
                <a:lnTo>
                  <a:pt x="854" y="781"/>
                </a:lnTo>
                <a:lnTo>
                  <a:pt x="821" y="759"/>
                </a:lnTo>
                <a:lnTo>
                  <a:pt x="786" y="740"/>
                </a:lnTo>
                <a:lnTo>
                  <a:pt x="752" y="722"/>
                </a:lnTo>
                <a:lnTo>
                  <a:pt x="718" y="703"/>
                </a:lnTo>
                <a:lnTo>
                  <a:pt x="683" y="686"/>
                </a:lnTo>
                <a:lnTo>
                  <a:pt x="683" y="686"/>
                </a:lnTo>
                <a:close/>
              </a:path>
            </a:pathLst>
          </a:custGeom>
          <a:solidFill>
            <a:srgbClr val="FFF200"/>
          </a:soli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22" name="Linie 18">
            <a:extLst>
              <a:ext uri="{FF2B5EF4-FFF2-40B4-BE49-F238E27FC236}">
                <a16:creationId xmlns:a16="http://schemas.microsoft.com/office/drawing/2014/main" id="{5499A9E9-D86B-4443-B66A-1B8237EFD7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5787" y="3124589"/>
            <a:ext cx="1056" cy="1056"/>
          </a:xfrm>
          <a:prstGeom prst="line">
            <a:avLst/>
          </a:prstGeom>
          <a:gradFill flip="none" rotWithShape="1">
            <a:gsLst>
              <a:gs pos="0">
                <a:srgbClr val="A33537"/>
              </a:gs>
              <a:gs pos="100000">
                <a:srgbClr val="8F2527"/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23" name="Linie 19">
            <a:extLst>
              <a:ext uri="{FF2B5EF4-FFF2-40B4-BE49-F238E27FC236}">
                <a16:creationId xmlns:a16="http://schemas.microsoft.com/office/drawing/2014/main" id="{8EA00E92-BD95-4E59-8898-E791064C50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403" y="3125097"/>
            <a:ext cx="1056" cy="1056"/>
          </a:xfrm>
          <a:prstGeom prst="line">
            <a:avLst/>
          </a:prstGeom>
          <a:gradFill flip="none" rotWithShape="1">
            <a:gsLst>
              <a:gs pos="0">
                <a:srgbClr val="A33537"/>
              </a:gs>
              <a:gs pos="100000">
                <a:srgbClr val="8F2527"/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24" name="Linie 20">
            <a:extLst>
              <a:ext uri="{FF2B5EF4-FFF2-40B4-BE49-F238E27FC236}">
                <a16:creationId xmlns:a16="http://schemas.microsoft.com/office/drawing/2014/main" id="{94DD8583-D2D2-4DCC-98B6-BB49933741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5880" y="3124705"/>
            <a:ext cx="1056" cy="1056"/>
          </a:xfrm>
          <a:prstGeom prst="line">
            <a:avLst/>
          </a:prstGeom>
          <a:gradFill flip="none" rotWithShape="1">
            <a:gsLst>
              <a:gs pos="0">
                <a:srgbClr val="A33537"/>
              </a:gs>
              <a:gs pos="100000">
                <a:srgbClr val="8F2527"/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46" name="Textplatzhalter 45">
            <a:extLst>
              <a:ext uri="{FF2B5EF4-FFF2-40B4-BE49-F238E27FC236}">
                <a16:creationId xmlns:a16="http://schemas.microsoft.com/office/drawing/2014/main" id="{36AD24C1-02C7-4191-93E8-156FF8EB8E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58200" y="2819400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7" name="Textplatzhalter 45">
            <a:extLst>
              <a:ext uri="{FF2B5EF4-FFF2-40B4-BE49-F238E27FC236}">
                <a16:creationId xmlns:a16="http://schemas.microsoft.com/office/drawing/2014/main" id="{34F996E2-BC35-4007-9416-809AD7F81E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58376" y="3162837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8" name="Textplatzhalter 45">
            <a:extLst>
              <a:ext uri="{FF2B5EF4-FFF2-40B4-BE49-F238E27FC236}">
                <a16:creationId xmlns:a16="http://schemas.microsoft.com/office/drawing/2014/main" id="{73141092-17D2-4E0F-967C-4233B85335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7200" y="1371600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9" name="Textplatzhalter 45">
            <a:extLst>
              <a:ext uri="{FF2B5EF4-FFF2-40B4-BE49-F238E27FC236}">
                <a16:creationId xmlns:a16="http://schemas.microsoft.com/office/drawing/2014/main" id="{5E1077D6-6553-4CE6-A49A-4B173652F0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77376" y="1715037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0" name="Textplatzhalter 45">
            <a:extLst>
              <a:ext uri="{FF2B5EF4-FFF2-40B4-BE49-F238E27FC236}">
                <a16:creationId xmlns:a16="http://schemas.microsoft.com/office/drawing/2014/main" id="{FA4B7223-BCB0-4924-B9FF-0566E5056D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53048" y="4231464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1" name="Textplatzhalter 45">
            <a:extLst>
              <a:ext uri="{FF2B5EF4-FFF2-40B4-BE49-F238E27FC236}">
                <a16:creationId xmlns:a16="http://schemas.microsoft.com/office/drawing/2014/main" id="{7186B426-0623-4C17-9BDA-C60F7C7235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3224" y="4574901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2" name="Textplatzhalter 45">
            <a:extLst>
              <a:ext uri="{FF2B5EF4-FFF2-40B4-BE49-F238E27FC236}">
                <a16:creationId xmlns:a16="http://schemas.microsoft.com/office/drawing/2014/main" id="{CB81BB57-8139-43D4-8DD9-3CD6BE625B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29400" y="5355688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3" name="Textplatzhalter 45">
            <a:extLst>
              <a:ext uri="{FF2B5EF4-FFF2-40B4-BE49-F238E27FC236}">
                <a16:creationId xmlns:a16="http://schemas.microsoft.com/office/drawing/2014/main" id="{12BCC7AE-B750-4C77-AD35-B7DD61596F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9576" y="5699125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4" name="Textplatzhalter 45">
            <a:extLst>
              <a:ext uri="{FF2B5EF4-FFF2-40B4-BE49-F238E27FC236}">
                <a16:creationId xmlns:a16="http://schemas.microsoft.com/office/drawing/2014/main" id="{10A4398E-BDC4-4393-83B3-84A29A51F8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76600" y="5355688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5" name="Textplatzhalter 45">
            <a:extLst>
              <a:ext uri="{FF2B5EF4-FFF2-40B4-BE49-F238E27FC236}">
                <a16:creationId xmlns:a16="http://schemas.microsoft.com/office/drawing/2014/main" id="{1F5D0842-E16E-4E3A-94EE-64EB21CACF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76776" y="5699125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6" name="Textplatzhalter 45">
            <a:extLst>
              <a:ext uri="{FF2B5EF4-FFF2-40B4-BE49-F238E27FC236}">
                <a16:creationId xmlns:a16="http://schemas.microsoft.com/office/drawing/2014/main" id="{A2822D28-1607-41B4-A1AD-C999DCC78F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52600" y="4267200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7" name="Textplatzhalter 45">
            <a:extLst>
              <a:ext uri="{FF2B5EF4-FFF2-40B4-BE49-F238E27FC236}">
                <a16:creationId xmlns:a16="http://schemas.microsoft.com/office/drawing/2014/main" id="{7015E7F2-459C-4D6D-B997-13DB5EA6427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52776" y="4610637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8" name="Textplatzhalter 45">
            <a:extLst>
              <a:ext uri="{FF2B5EF4-FFF2-40B4-BE49-F238E27FC236}">
                <a16:creationId xmlns:a16="http://schemas.microsoft.com/office/drawing/2014/main" id="{7B5C7C9E-A677-4429-BA89-5A9DCEEB242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95400" y="2819400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9" name="Textplatzhalter 45">
            <a:extLst>
              <a:ext uri="{FF2B5EF4-FFF2-40B4-BE49-F238E27FC236}">
                <a16:creationId xmlns:a16="http://schemas.microsoft.com/office/drawing/2014/main" id="{002E8C45-C0AE-4A45-B693-2A71D845FD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95576" y="3162837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60" name="Textplatzhalter 45">
            <a:extLst>
              <a:ext uri="{FF2B5EF4-FFF2-40B4-BE49-F238E27FC236}">
                <a16:creationId xmlns:a16="http://schemas.microsoft.com/office/drawing/2014/main" id="{1D708290-A882-4D7B-82D1-4B33D98553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76400" y="1393288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61" name="Textplatzhalter 45">
            <a:extLst>
              <a:ext uri="{FF2B5EF4-FFF2-40B4-BE49-F238E27FC236}">
                <a16:creationId xmlns:a16="http://schemas.microsoft.com/office/drawing/2014/main" id="{BA980506-41EA-4166-BDC4-6672C08B928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676576" y="1736725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62" name="Textplatzhalter 45">
            <a:extLst>
              <a:ext uri="{FF2B5EF4-FFF2-40B4-BE49-F238E27FC236}">
                <a16:creationId xmlns:a16="http://schemas.microsoft.com/office/drawing/2014/main" id="{AA45EA62-476D-47F1-96ED-54F4309960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29400" y="326488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63" name="Textplatzhalter 45">
            <a:extLst>
              <a:ext uri="{FF2B5EF4-FFF2-40B4-BE49-F238E27FC236}">
                <a16:creationId xmlns:a16="http://schemas.microsoft.com/office/drawing/2014/main" id="{ABD72D36-40B8-4EE5-8EF4-F398834DD9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9576" y="669925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64" name="Textplatzhalter 45">
            <a:extLst>
              <a:ext uri="{FF2B5EF4-FFF2-40B4-BE49-F238E27FC236}">
                <a16:creationId xmlns:a16="http://schemas.microsoft.com/office/drawing/2014/main" id="{E7A1D5E8-4C7C-4ADF-A363-54E4B1B793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76600" y="326488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65" name="Textplatzhalter 45">
            <a:extLst>
              <a:ext uri="{FF2B5EF4-FFF2-40B4-BE49-F238E27FC236}">
                <a16:creationId xmlns:a16="http://schemas.microsoft.com/office/drawing/2014/main" id="{A8479BD5-0D15-42CF-84BC-8F7F80ECD8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76776" y="669925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A27D752-F355-434D-9815-D11ECB7F9A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964" y="173889"/>
            <a:ext cx="2819224" cy="964511"/>
          </a:xfr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pPr rtl="0"/>
            <a:r>
              <a:rPr lang="de-DE" noProof="0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75895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682A-540D-46FC-B235-37A941E415AB}" type="datetime3">
              <a:rPr lang="en-GB" smtClean="0"/>
              <a:t>6 April, 2022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13C9F6-DA1F-4969-8B21-2E803A8A69C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9" name="Diagramm 8"/>
          <p:cNvGraphicFramePr/>
          <p:nvPr userDrawn="1">
            <p:extLst>
              <p:ext uri="{D42A27DB-BD31-4B8C-83A1-F6EECF244321}">
                <p14:modId xmlns:p14="http://schemas.microsoft.com/office/powerpoint/2010/main" val="187780757"/>
              </p:ext>
            </p:extLst>
          </p:nvPr>
        </p:nvGraphicFramePr>
        <p:xfrm>
          <a:off x="2032000" y="2241176"/>
          <a:ext cx="8128000" cy="3897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496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682A-540D-46FC-B235-37A941E415AB}" type="datetime3">
              <a:rPr lang="en-GB" smtClean="0"/>
              <a:t>6 April, 2022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13C9F6-DA1F-4969-8B21-2E803A8A69C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9" name="Diagramm 8"/>
          <p:cNvGraphicFramePr/>
          <p:nvPr userDrawn="1">
            <p:extLst>
              <p:ext uri="{D42A27DB-BD31-4B8C-83A1-F6EECF244321}">
                <p14:modId xmlns:p14="http://schemas.microsoft.com/office/powerpoint/2010/main" val="2928775207"/>
              </p:ext>
            </p:extLst>
          </p:nvPr>
        </p:nvGraphicFramePr>
        <p:xfrm>
          <a:off x="2032000" y="2043953"/>
          <a:ext cx="8128000" cy="409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0790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94205" cy="5228354"/>
          </a:xfrm>
          <a:prstGeom prst="rect">
            <a:avLst/>
          </a:prstGeom>
        </p:spPr>
      </p:pic>
      <p:sp>
        <p:nvSpPr>
          <p:cNvPr id="13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 userDrawn="1"/>
        </p:nvSpPr>
        <p:spPr>
          <a:xfrm>
            <a:off x="1144800" y="6193806"/>
            <a:ext cx="1963480" cy="50285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 894356.</a:t>
            </a:r>
            <a:endParaRPr lang="de-DE" sz="11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5" y="6193807"/>
            <a:ext cx="705236" cy="502857"/>
          </a:xfrm>
          <a:prstGeom prst="rect">
            <a:avLst/>
          </a:prstGeom>
        </p:spPr>
      </p:pic>
      <p:pic>
        <p:nvPicPr>
          <p:cNvPr id="22" name="Bildobjekt 2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21" y="6216170"/>
            <a:ext cx="919086" cy="354787"/>
          </a:xfrm>
          <a:prstGeom prst="rect">
            <a:avLst/>
          </a:prstGeom>
        </p:spPr>
      </p:pic>
      <p:pic>
        <p:nvPicPr>
          <p:cNvPr id="23" name="Picture 25" descr="https://365tno.sharepoint.com/sites/intranet/Organisation/CS/Marketing_Communications/Externe-profilering/Logos/426_1_TNO_ifl_zwart.png"/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t="16984" r="4714" b="21687"/>
          <a:stretch/>
        </p:blipFill>
        <p:spPr bwMode="auto">
          <a:xfrm>
            <a:off x="3309309" y="6307868"/>
            <a:ext cx="1015908" cy="1713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Immagine 2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99" y="6257882"/>
            <a:ext cx="722915" cy="271360"/>
          </a:xfrm>
          <a:prstGeom prst="rect">
            <a:avLst/>
          </a:prstGeom>
        </p:spPr>
      </p:pic>
      <p:pic>
        <p:nvPicPr>
          <p:cNvPr id="25" name="Grafik 24" descr="R:\PR\01_Unternehmenskommunikation\12_Corporate_Design\02_Logo\bea_logo_black_font\bea_logo_black_font_c4_transp.jpg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45" y="6239379"/>
            <a:ext cx="517496" cy="288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1"/>
          <p:cNvPicPr/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3" b="16666"/>
          <a:stretch/>
        </p:blipFill>
        <p:spPr bwMode="auto">
          <a:xfrm>
            <a:off x="7166080" y="6153650"/>
            <a:ext cx="968118" cy="3560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3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881" y="6144862"/>
            <a:ext cx="447505" cy="43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4"/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177" y="6273252"/>
            <a:ext cx="520986" cy="240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7" descr="header_E"/>
          <p:cNvPicPr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2" r="31726"/>
          <a:stretch>
            <a:fillRect/>
          </a:stretch>
        </p:blipFill>
        <p:spPr bwMode="auto">
          <a:xfrm>
            <a:off x="9910752" y="6227605"/>
            <a:ext cx="786800" cy="367285"/>
          </a:xfrm>
          <a:prstGeom prst="rect">
            <a:avLst/>
          </a:prstGeom>
          <a:noFill/>
        </p:spPr>
      </p:pic>
      <p:pic>
        <p:nvPicPr>
          <p:cNvPr id="30" name="Immagine 2"/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630" y="6137161"/>
            <a:ext cx="463100" cy="5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Afbeelding 16" descr="cidimage002.png@01D4FECE.D63D32C0"/>
          <p:cNvPicPr/>
          <p:nvPr userDrawn="1"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93" y="6153650"/>
            <a:ext cx="414671" cy="40168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el 38"/>
          <p:cNvSpPr>
            <a:spLocks noGrp="1"/>
          </p:cNvSpPr>
          <p:nvPr>
            <p:ph type="title"/>
          </p:nvPr>
        </p:nvSpPr>
        <p:spPr>
          <a:xfrm>
            <a:off x="6103087" y="1486284"/>
            <a:ext cx="5881575" cy="5038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0" name="Inhaltsplatzhalter 5"/>
          <p:cNvSpPr>
            <a:spLocks noGrp="1"/>
          </p:cNvSpPr>
          <p:nvPr>
            <p:ph sz="quarter" idx="10"/>
          </p:nvPr>
        </p:nvSpPr>
        <p:spPr>
          <a:xfrm>
            <a:off x="6196013" y="2384425"/>
            <a:ext cx="5681662" cy="555625"/>
          </a:xfrm>
          <a:noFill/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467600" y="3298825"/>
            <a:ext cx="2733675" cy="130016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sz="1400" dirty="0" err="1"/>
              <a:t>Presenter</a:t>
            </a:r>
            <a:r>
              <a:rPr lang="de-DE" sz="1400" dirty="0"/>
              <a:t> </a:t>
            </a:r>
            <a:r>
              <a:rPr lang="de-DE" sz="1400" dirty="0" err="1"/>
              <a:t>name</a:t>
            </a:r>
            <a:endParaRPr lang="de-DE" sz="1400" dirty="0"/>
          </a:p>
          <a:p>
            <a:pPr lvl="0"/>
            <a:r>
              <a:rPr lang="de-DE" sz="1400" dirty="0" err="1"/>
              <a:t>Lorem</a:t>
            </a:r>
            <a:r>
              <a:rPr lang="de-DE" sz="1400" dirty="0"/>
              <a:t> </a:t>
            </a:r>
            <a:r>
              <a:rPr lang="de-DE" sz="1400" dirty="0" err="1"/>
              <a:t>ipsum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1430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682A-540D-46FC-B235-37A941E415AB}" type="datetime3">
              <a:rPr lang="en-GB" smtClean="0"/>
              <a:t>6 April, 2022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13C9F6-DA1F-4969-8B21-2E803A8A69C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9" name="Diagramm 8"/>
          <p:cNvGraphicFramePr/>
          <p:nvPr userDrawn="1">
            <p:extLst>
              <p:ext uri="{D42A27DB-BD31-4B8C-83A1-F6EECF244321}">
                <p14:modId xmlns:p14="http://schemas.microsoft.com/office/powerpoint/2010/main" val="2796254439"/>
              </p:ext>
            </p:extLst>
          </p:nvPr>
        </p:nvGraphicFramePr>
        <p:xfrm>
          <a:off x="2032000" y="2088776"/>
          <a:ext cx="8128000" cy="4049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1873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34EA8"/>
                </a:solidFill>
              </a:defRPr>
            </a:lvl1pPr>
          </a:lstStyle>
          <a:p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CA96-E99A-439F-A336-D84BF4D5DD11}" type="datetime3">
              <a:rPr lang="en-GB" smtClean="0"/>
              <a:t>6 April, 2022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122" y="6356350"/>
            <a:ext cx="501445" cy="340314"/>
          </a:xfrm>
          <a:prstGeom prst="rect">
            <a:avLst/>
          </a:prstGeom>
        </p:spPr>
      </p:pic>
      <p:sp>
        <p:nvSpPr>
          <p:cNvPr id="8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610600" y="6365063"/>
            <a:ext cx="2743200" cy="365125"/>
          </a:xfrm>
        </p:spPr>
        <p:txBody>
          <a:bodyPr/>
          <a:lstStyle/>
          <a:p>
            <a:fld id="{CD13C9F6-DA1F-4969-8B21-2E803A8A69C8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728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 userDrawn="1"/>
        </p:nvSpPr>
        <p:spPr>
          <a:xfrm>
            <a:off x="1144800" y="6193806"/>
            <a:ext cx="1963480" cy="50285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 894356.</a:t>
            </a:r>
            <a:endParaRPr lang="de-DE" sz="11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Bildobjekt 2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21" y="6216170"/>
            <a:ext cx="919086" cy="354787"/>
          </a:xfrm>
          <a:prstGeom prst="rect">
            <a:avLst/>
          </a:prstGeom>
        </p:spPr>
      </p:pic>
      <p:pic>
        <p:nvPicPr>
          <p:cNvPr id="7" name="Picture 25" descr="https://365tno.sharepoint.com/sites/intranet/Organisation/CS/Marketing_Communications/Externe-profilering/Logos/426_1_TNO_ifl_zwart.png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t="16984" r="4714" b="21687"/>
          <a:stretch/>
        </p:blipFill>
        <p:spPr bwMode="auto">
          <a:xfrm>
            <a:off x="3309309" y="6307868"/>
            <a:ext cx="1015908" cy="1713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magine 2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99" y="6257882"/>
            <a:ext cx="722915" cy="271360"/>
          </a:xfrm>
          <a:prstGeom prst="rect">
            <a:avLst/>
          </a:prstGeom>
        </p:spPr>
      </p:pic>
      <p:pic>
        <p:nvPicPr>
          <p:cNvPr id="9" name="Grafik 8" descr="R:\PR\01_Unternehmenskommunikation\12_Corporate_Design\02_Logo\bea_logo_black_font\bea_logo_black_font_c4_transp.jpg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45" y="6239379"/>
            <a:ext cx="517496" cy="288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"/>
          <p:cNvPicPr/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3" b="16666"/>
          <a:stretch/>
        </p:blipFill>
        <p:spPr bwMode="auto">
          <a:xfrm>
            <a:off x="7166080" y="6153650"/>
            <a:ext cx="968118" cy="3560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3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881" y="6144862"/>
            <a:ext cx="447505" cy="43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4"/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177" y="6273252"/>
            <a:ext cx="520986" cy="240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7" descr="header_E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2" r="31726"/>
          <a:stretch>
            <a:fillRect/>
          </a:stretch>
        </p:blipFill>
        <p:spPr bwMode="auto">
          <a:xfrm>
            <a:off x="9910752" y="6227605"/>
            <a:ext cx="786800" cy="367285"/>
          </a:xfrm>
          <a:prstGeom prst="rect">
            <a:avLst/>
          </a:prstGeom>
          <a:noFill/>
        </p:spPr>
      </p:pic>
      <p:pic>
        <p:nvPicPr>
          <p:cNvPr id="14" name="Immagine 2"/>
          <p:cNvPicPr/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630" y="6137161"/>
            <a:ext cx="463100" cy="5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Afbeelding 16" descr="cidimage002.png@01D4FECE.D63D32C0"/>
          <p:cNvPicPr/>
          <p:nvPr userDrawn="1"/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93" y="6153650"/>
            <a:ext cx="414671" cy="40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5" y="6193807"/>
            <a:ext cx="705236" cy="502857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242" y="2487922"/>
            <a:ext cx="3891516" cy="299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9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34EA8"/>
                </a:solidFill>
              </a:defRPr>
            </a:lvl1pPr>
          </a:lstStyle>
          <a:p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CA96-E99A-439F-A336-D84BF4D5DD11}" type="datetime3">
              <a:rPr lang="en-GB" smtClean="0"/>
              <a:t>6 April, 2022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122" y="6356350"/>
            <a:ext cx="501445" cy="340314"/>
          </a:xfrm>
          <a:prstGeom prst="rect">
            <a:avLst/>
          </a:prstGeom>
        </p:spPr>
      </p:pic>
      <p:sp>
        <p:nvSpPr>
          <p:cNvPr id="8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610600" y="6365063"/>
            <a:ext cx="2743200" cy="365125"/>
          </a:xfrm>
        </p:spPr>
        <p:txBody>
          <a:bodyPr/>
          <a:lstStyle/>
          <a:p>
            <a:fld id="{CD13C9F6-DA1F-4969-8B21-2E803A8A69C8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344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34EA8"/>
                </a:solidFill>
              </a:defRPr>
            </a:lvl1pPr>
          </a:lstStyle>
          <a:p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07D3-59FA-4B3E-9DD5-B7F57F953945}" type="datetime3">
              <a:rPr lang="en-GB" smtClean="0"/>
              <a:t>6 April, 2022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122" y="6356350"/>
            <a:ext cx="501445" cy="340314"/>
          </a:xfrm>
          <a:prstGeom prst="rect">
            <a:avLst/>
          </a:prstGeom>
        </p:spPr>
      </p:pic>
      <p:sp>
        <p:nvSpPr>
          <p:cNvPr id="8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610600" y="6365063"/>
            <a:ext cx="2743200" cy="365125"/>
          </a:xfrm>
        </p:spPr>
        <p:txBody>
          <a:bodyPr/>
          <a:lstStyle/>
          <a:p>
            <a:fld id="{CD13C9F6-DA1F-4969-8B21-2E803A8A69C8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880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BC8B-0847-40D8-9862-321C988819E6}" type="datetime3">
              <a:rPr lang="en-GB" smtClean="0"/>
              <a:t>6 April, 2022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122" y="6356350"/>
            <a:ext cx="501445" cy="340314"/>
          </a:xfrm>
          <a:prstGeom prst="rect">
            <a:avLst/>
          </a:prstGeom>
        </p:spPr>
      </p:pic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610600" y="6365063"/>
            <a:ext cx="2743200" cy="365125"/>
          </a:xfrm>
        </p:spPr>
        <p:txBody>
          <a:bodyPr/>
          <a:lstStyle/>
          <a:p>
            <a:fld id="{CD13C9F6-DA1F-4969-8B21-2E803A8A69C8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439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34EA8"/>
                </a:solidFill>
              </a:defRPr>
            </a:lvl1pPr>
          </a:lstStyle>
          <a:p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 baseline="0"/>
            </a:lvl2pPr>
            <a:lvl3pPr>
              <a:defRPr sz="2400" baseline="0"/>
            </a:lvl3pPr>
            <a:lvl4pPr>
              <a:defRPr sz="2000" baseline="0"/>
            </a:lvl4pPr>
            <a:lvl5pPr>
              <a:defRPr sz="20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2A3C-3265-4685-A0E2-5C1D61F21414}" type="datetime3">
              <a:rPr lang="en-GB" smtClean="0"/>
              <a:t>6 April, 2022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122" y="6356350"/>
            <a:ext cx="501445" cy="340314"/>
          </a:xfrm>
          <a:prstGeom prst="rect">
            <a:avLst/>
          </a:prstGeom>
        </p:spPr>
      </p:pic>
      <p:sp>
        <p:nvSpPr>
          <p:cNvPr id="9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610600" y="6365063"/>
            <a:ext cx="2743200" cy="365125"/>
          </a:xfrm>
        </p:spPr>
        <p:txBody>
          <a:bodyPr/>
          <a:lstStyle/>
          <a:p>
            <a:fld id="{CD13C9F6-DA1F-4969-8B21-2E803A8A69C8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862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682A-540D-46FC-B235-37A941E415AB}" type="datetime3">
              <a:rPr lang="en-GB" smtClean="0"/>
              <a:t>6 April, 2022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13C9F6-DA1F-4969-8B21-2E803A8A69C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60">
            <a:extLst>
              <a:ext uri="{FF2B5EF4-FFF2-40B4-BE49-F238E27FC236}">
                <a16:creationId xmlns:a16="http://schemas.microsoft.com/office/drawing/2014/main" id="{761076FF-D12B-874E-B2F7-D7211892E96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4790" y="2061883"/>
            <a:ext cx="4957763" cy="4105835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Textmasterformat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6" name="Textplatzhalter 60">
            <a:extLst>
              <a:ext uri="{FF2B5EF4-FFF2-40B4-BE49-F238E27FC236}">
                <a16:creationId xmlns:a16="http://schemas.microsoft.com/office/drawing/2014/main" id="{3A9C68A9-C47F-6248-80FB-A955A9DC3FE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96037" y="2061883"/>
            <a:ext cx="4957763" cy="4105835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 dirty="0"/>
              <a:t>Textmasterformat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566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53017"/>
            <a:ext cx="10515600" cy="572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90443"/>
            <a:ext cx="10515600" cy="4286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 err="1"/>
              <a:t>Fourth</a:t>
            </a:r>
            <a:r>
              <a:rPr lang="de-DE" dirty="0"/>
              <a:t> Level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61CC682A-540D-46FC-B235-37A941E415AB}" type="datetime3">
              <a:rPr lang="en-GB" smtClean="0"/>
              <a:t>6 April, 2022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397" y="102027"/>
            <a:ext cx="2719170" cy="971602"/>
          </a:xfrm>
          <a:prstGeom prst="rect">
            <a:avLst/>
          </a:prstGeom>
        </p:spPr>
      </p:pic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CD13C9F6-DA1F-4969-8B21-2E803A8A69C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907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2" r:id="rId2"/>
    <p:sldLayoutId id="2147483674" r:id="rId3"/>
    <p:sldLayoutId id="2147483688" r:id="rId4"/>
    <p:sldLayoutId id="2147483692" r:id="rId5"/>
    <p:sldLayoutId id="2147483693" r:id="rId6"/>
    <p:sldLayoutId id="2147483695" r:id="rId7"/>
    <p:sldLayoutId id="2147483696" r:id="rId8"/>
    <p:sldLayoutId id="2147483711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4" r:id="rId15"/>
    <p:sldLayoutId id="2147483707" r:id="rId16"/>
    <p:sldLayoutId id="2147483710" r:id="rId17"/>
    <p:sldLayoutId id="2147483712" r:id="rId18"/>
    <p:sldLayoutId id="2147483713" r:id="rId19"/>
    <p:sldLayoutId id="2147483714" r:id="rId2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34EA8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034EA8"/>
        </a:buClr>
        <a:buFont typeface="Arial" panose="020B0604020202020204" pitchFamily="34" charset="0"/>
        <a:buNone/>
        <a:defRPr sz="28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34EA8"/>
        </a:buClr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34EA8"/>
        </a:buClr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34EA8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34EA8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9.jpeg"/><Relationship Id="rId12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11" Type="http://schemas.openxmlformats.org/officeDocument/2006/relationships/image" Target="../media/image6.jpeg"/><Relationship Id="rId5" Type="http://schemas.openxmlformats.org/officeDocument/2006/relationships/image" Target="../media/image7.jpeg"/><Relationship Id="rId10" Type="http://schemas.openxmlformats.org/officeDocument/2006/relationships/image" Target="../media/image2.jpeg"/><Relationship Id="rId4" Type="http://schemas.openxmlformats.org/officeDocument/2006/relationships/image" Target="file:////Users/dennispotter/Library/Containers/com.microsoft.Outlook/Data/Library/Caches/Signatures/signature_665750758" TargetMode="External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95851" y="1486284"/>
            <a:ext cx="5881575" cy="503882"/>
          </a:xfrm>
        </p:spPr>
        <p:txBody>
          <a:bodyPr>
            <a:normAutofit fontScale="90000"/>
          </a:bodyPr>
          <a:lstStyle/>
          <a:p>
            <a:r>
              <a:rPr lang="ro-RO" dirty="0"/>
              <a:t>I</a:t>
            </a:r>
            <a:r>
              <a:rPr lang="it-IT" dirty="0"/>
              <a:t>dentitatea</a:t>
            </a:r>
            <a:r>
              <a:rPr lang="ro-RO" dirty="0"/>
              <a:t> </a:t>
            </a:r>
            <a:r>
              <a:rPr lang="it-IT" dirty="0"/>
              <a:t>mărcii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/>
              <a:t>Un </a:t>
            </a:r>
            <a:r>
              <a:rPr lang="it-IT" dirty="0" err="1"/>
              <a:t>ghid</a:t>
            </a:r>
            <a:r>
              <a:rPr lang="it-IT" dirty="0"/>
              <a:t> </a:t>
            </a:r>
            <a:r>
              <a:rPr lang="it-IT" dirty="0" err="1"/>
              <a:t>pentru</a:t>
            </a:r>
            <a:r>
              <a:rPr lang="it-IT" dirty="0"/>
              <a:t> </a:t>
            </a:r>
            <a:r>
              <a:rPr lang="it-IT" dirty="0" err="1"/>
              <a:t>parteneri</a:t>
            </a:r>
            <a:r>
              <a:rPr lang="it-IT" dirty="0"/>
              <a:t> </a:t>
            </a:r>
            <a:r>
              <a:rPr lang="it-IT" dirty="0" err="1"/>
              <a:t>și</a:t>
            </a:r>
            <a:r>
              <a:rPr lang="it-IT" dirty="0"/>
              <a:t> </a:t>
            </a:r>
            <a:r>
              <a:rPr lang="it-IT" dirty="0" err="1"/>
              <a:t>jurnaliști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367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CA96-E99A-439F-A336-D84BF4D5DD11}" type="datetime3">
              <a:rPr lang="en-GB" smtClean="0"/>
              <a:t>6 April, 2022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13C9F6-DA1F-4969-8B21-2E803A8A69C8}" type="slidenum">
              <a:rPr lang="de-DE" smtClean="0"/>
              <a:t>10</a:t>
            </a:fld>
            <a:endParaRPr lang="de-DE" dirty="0"/>
          </a:p>
        </p:txBody>
      </p:sp>
      <p:pic>
        <p:nvPicPr>
          <p:cNvPr id="6" name="Immagin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520" y="5643825"/>
            <a:ext cx="463100" cy="5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16" descr="cidimage002.png@01D4FECE.D63D32C0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902" y="5674435"/>
            <a:ext cx="414671" cy="40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 descr="R:\PR\01_Unternehmenskommunikation\12_Corporate_Design\02_Logo\bea_logo_black_font\bea_logo_black_font_c4_transp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082" y="5772902"/>
            <a:ext cx="517496" cy="288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3" b="16666"/>
          <a:stretch/>
        </p:blipFill>
        <p:spPr bwMode="auto">
          <a:xfrm>
            <a:off x="5016416" y="5675446"/>
            <a:ext cx="968118" cy="3560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01" y="5662227"/>
            <a:ext cx="447505" cy="43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002" y="5772902"/>
            <a:ext cx="520986" cy="240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7" descr="header_E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2" r="31726"/>
          <a:stretch>
            <a:fillRect/>
          </a:stretch>
        </p:blipFill>
        <p:spPr bwMode="auto">
          <a:xfrm>
            <a:off x="8719343" y="5698491"/>
            <a:ext cx="786800" cy="367285"/>
          </a:xfrm>
          <a:prstGeom prst="rect">
            <a:avLst/>
          </a:prstGeom>
          <a:noFill/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540" y="1996255"/>
            <a:ext cx="3891516" cy="2994643"/>
          </a:xfrm>
          <a:prstGeom prst="rect">
            <a:avLst/>
          </a:prstGeom>
        </p:spPr>
      </p:pic>
      <p:pic>
        <p:nvPicPr>
          <p:cNvPr id="14" name="Immagine 2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24" y="5825295"/>
            <a:ext cx="722915" cy="271360"/>
          </a:xfrm>
          <a:prstGeom prst="rect">
            <a:avLst/>
          </a:prstGeom>
        </p:spPr>
      </p:pic>
      <p:pic>
        <p:nvPicPr>
          <p:cNvPr id="15" name="Bildobjekt 2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85" y="5769904"/>
            <a:ext cx="919086" cy="354787"/>
          </a:xfrm>
          <a:prstGeom prst="rect">
            <a:avLst/>
          </a:prstGeom>
        </p:spPr>
      </p:pic>
      <p:pic>
        <p:nvPicPr>
          <p:cNvPr id="16" name="Picture 25" descr="https://365tno.sharepoint.com/sites/intranet/Organisation/CS/Marketing_Communications/Externe-profilering/Logos/426_1_TNO_ifl_zwart.png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t="16984" r="4714" b="21687"/>
          <a:stretch/>
        </p:blipFill>
        <p:spPr bwMode="auto">
          <a:xfrm>
            <a:off x="567824" y="5854745"/>
            <a:ext cx="1015908" cy="1713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4242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71AA5-A323-4542-A23C-A4271E5CC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GEAR@SME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CB514E-99D7-4FC6-8A2A-99B03DE47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700" dirty="0"/>
              <a:t>GEAR@SME </a:t>
            </a:r>
            <a:r>
              <a:rPr lang="de-DE" sz="1700" dirty="0" err="1"/>
              <a:t>este</a:t>
            </a:r>
            <a:r>
              <a:rPr lang="de-DE" sz="1700" dirty="0"/>
              <a:t> </a:t>
            </a:r>
            <a:r>
              <a:rPr lang="de-DE" sz="1700" dirty="0" err="1"/>
              <a:t>un</a:t>
            </a:r>
            <a:r>
              <a:rPr lang="de-DE" sz="1700" dirty="0"/>
              <a:t> </a:t>
            </a:r>
            <a:r>
              <a:rPr lang="de-DE" sz="1700" dirty="0" err="1"/>
              <a:t>acronim</a:t>
            </a:r>
            <a:r>
              <a:rPr lang="de-DE" sz="1700" dirty="0"/>
              <a:t> </a:t>
            </a:r>
            <a:r>
              <a:rPr lang="de-DE" sz="1700" dirty="0" err="1"/>
              <a:t>pentru</a:t>
            </a:r>
            <a:r>
              <a:rPr lang="de-DE" sz="1700" dirty="0"/>
              <a:t> </a:t>
            </a:r>
            <a:r>
              <a:rPr lang="de-DE" sz="1700" dirty="0" err="1"/>
              <a:t>titlul</a:t>
            </a:r>
            <a:r>
              <a:rPr lang="de-DE" sz="1700" dirty="0"/>
              <a:t> </a:t>
            </a:r>
            <a:r>
              <a:rPr lang="de-DE" sz="1700" dirty="0" err="1"/>
              <a:t>proiectului</a:t>
            </a:r>
            <a:r>
              <a:rPr lang="de-DE" sz="1700" dirty="0"/>
              <a:t> "Generate Energy </a:t>
            </a:r>
            <a:r>
              <a:rPr lang="de-DE" sz="1700" dirty="0" err="1"/>
              <a:t>Efficient</a:t>
            </a:r>
            <a:r>
              <a:rPr lang="de-DE" sz="1700" dirty="0"/>
              <a:t> </a:t>
            </a:r>
            <a:r>
              <a:rPr lang="de-DE" sz="1700" dirty="0" err="1"/>
              <a:t>Acting</a:t>
            </a:r>
            <a:r>
              <a:rPr lang="de-DE" sz="1700" dirty="0"/>
              <a:t> and </a:t>
            </a:r>
            <a:r>
              <a:rPr lang="de-DE" sz="1700" dirty="0" err="1"/>
              <a:t>Results</a:t>
            </a:r>
            <a:r>
              <a:rPr lang="de-DE" sz="1700" dirty="0"/>
              <a:t> at Small &amp; Medium Enterprises". </a:t>
            </a:r>
          </a:p>
          <a:p>
            <a:r>
              <a:rPr lang="de-DE" sz="1700" dirty="0"/>
              <a:t>"Gear" este un sinonim al cuvântului "echipament": cu instrumentul potrivit, problema poate fi rezolvată.</a:t>
            </a:r>
            <a:r>
              <a:rPr lang="ro-RO" sz="1700" dirty="0"/>
              <a:t> </a:t>
            </a:r>
          </a:p>
          <a:p>
            <a:r>
              <a:rPr lang="ro-RO" sz="1700" dirty="0"/>
              <a:t>De asemenea, t</a:t>
            </a:r>
            <a:r>
              <a:rPr lang="de-DE" sz="1700" dirty="0"/>
              <a:t>ermenul </a:t>
            </a:r>
            <a:r>
              <a:rPr lang="ro-RO" sz="1700" dirty="0"/>
              <a:t>face referire la o </a:t>
            </a:r>
            <a:r>
              <a:rPr lang="de-DE" sz="1700" dirty="0"/>
              <a:t>roată dințată: o piesă importantă în menținerea în funcțiune a imaginii de ansamblu</a:t>
            </a:r>
            <a:r>
              <a:rPr lang="ro-RO" sz="1700" dirty="0"/>
              <a:t> sau </a:t>
            </a:r>
            <a:r>
              <a:rPr lang="de-DE" sz="1700" dirty="0"/>
              <a:t>de schimbătorul de viteze al unui vehicul; atunci când este angrenată treapta de viteză corectă, este mai ușor să avansezi. </a:t>
            </a:r>
          </a:p>
          <a:p>
            <a:r>
              <a:rPr lang="de-DE" sz="1700" dirty="0"/>
              <a:t>Astfel, noi, cei de la GEAR@SME, ne considerăm un instrument, o rotiță dințată și, de asemenea, un accelerator pentru a ajuta IMM-urile </a:t>
            </a:r>
            <a:r>
              <a:rPr lang="ro-RO" sz="1700" dirty="0"/>
              <a:t>în reducerea consumului de </a:t>
            </a:r>
            <a:r>
              <a:rPr lang="de-DE" sz="1700" dirty="0"/>
              <a:t>energie și combaterea schimb</a:t>
            </a:r>
            <a:r>
              <a:rPr lang="ro-RO" sz="1700" dirty="0"/>
              <a:t>ă</a:t>
            </a:r>
            <a:r>
              <a:rPr lang="de-DE" sz="1700" dirty="0"/>
              <a:t>rilor climatice.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8FD9A6-2F80-479A-AA00-1181DECFA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CA96-E99A-439F-A336-D84BF4D5DD11}" type="datetime3">
              <a:rPr lang="en-GB" smtClean="0"/>
              <a:t>6 April, 2022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7CDFA1-27C7-4E50-8D12-7D02E05672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13C9F6-DA1F-4969-8B21-2E803A8A69C8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5968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66EF70-6655-4B9F-9A0A-41B747171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</a:t>
            </a:r>
            <a:r>
              <a:rPr lang="de-DE" dirty="0" err="1"/>
              <a:t>Saving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together</a:t>
            </a:r>
            <a:r>
              <a:rPr lang="de-DE" dirty="0"/>
              <a:t>“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9B0B6F-F4D7-40EE-80BC-2E8182924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7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Afirmația</a:t>
            </a:r>
            <a:r>
              <a:rPr lang="en-GB" sz="17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GB" sz="17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Economisim</a:t>
            </a:r>
            <a:r>
              <a:rPr lang="en-GB" sz="17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7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energie</a:t>
            </a:r>
            <a:r>
              <a:rPr lang="en-GB" sz="17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7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împreună</a:t>
            </a:r>
            <a:r>
              <a:rPr lang="en-GB" sz="17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se </a:t>
            </a:r>
            <a:r>
              <a:rPr lang="en-GB" sz="17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referă</a:t>
            </a:r>
            <a:r>
              <a:rPr lang="en-GB" sz="17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GB" sz="17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abordarea</a:t>
            </a:r>
            <a:r>
              <a:rPr lang="en-GB" sz="17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7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colectivă</a:t>
            </a:r>
            <a:r>
              <a:rPr lang="en-GB" sz="17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7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17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eficienț</a:t>
            </a:r>
            <a:r>
              <a:rPr lang="ro-RO" sz="17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lang="en-GB" sz="17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energetic</a:t>
            </a:r>
            <a:r>
              <a:rPr lang="ro-RO" sz="17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GB" sz="17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17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proiectului</a:t>
            </a:r>
            <a:r>
              <a:rPr lang="en-GB" sz="17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7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Afirmația</a:t>
            </a:r>
            <a:r>
              <a:rPr lang="en-GB" sz="17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7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conține</a:t>
            </a:r>
            <a:r>
              <a:rPr lang="en-GB" sz="17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7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trei</a:t>
            </a:r>
            <a:r>
              <a:rPr lang="en-GB" sz="17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7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mesaje</a:t>
            </a:r>
            <a:r>
              <a:rPr lang="en-GB" sz="17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700" u="none" strike="noStrike" dirty="0">
                <a:solidFill>
                  <a:srgbClr val="034EA2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Saving: </a:t>
            </a:r>
            <a:r>
              <a:rPr lang="en-GB" sz="1700" u="none" strike="noStrike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Susținem</a:t>
            </a:r>
            <a:r>
              <a:rPr lang="en-GB" sz="1700" u="none" strike="noStrike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700" u="none" strike="noStrike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combaterea</a:t>
            </a:r>
            <a:r>
              <a:rPr lang="en-GB" sz="1700" u="none" strike="noStrike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700" u="none" strike="noStrike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schimb</a:t>
            </a:r>
            <a:r>
              <a:rPr lang="ro-RO" sz="1700" u="none" strike="noStrike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en-GB" sz="1700" u="none" strike="noStrike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rilor</a:t>
            </a:r>
            <a:r>
              <a:rPr lang="en-GB" sz="1700" u="none" strike="noStrike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700" u="none" strike="noStrike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climatice</a:t>
            </a:r>
            <a:r>
              <a:rPr lang="en-GB" sz="1700" u="none" strike="noStrike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700" u="none" strike="noStrike" dirty="0">
                <a:solidFill>
                  <a:srgbClr val="034EA2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Energy: </a:t>
            </a:r>
            <a:r>
              <a:rPr lang="ro-RO" sz="1700" dirty="0">
                <a:cs typeface="Times New Roman" panose="02020603050405020304" pitchFamily="18" charset="0"/>
              </a:rPr>
              <a:t>R</a:t>
            </a:r>
            <a:r>
              <a:rPr lang="pt-BR" sz="1700" u="none" strike="noStrike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educem consumul de energie!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700" u="none" strike="noStrike" dirty="0">
                <a:solidFill>
                  <a:srgbClr val="034EA2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Together: </a:t>
            </a:r>
            <a:r>
              <a:rPr lang="it-IT" sz="1700" u="none" strike="noStrike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punem reciproc la dispoziție instrumente, </a:t>
            </a:r>
            <a:r>
              <a:rPr lang="ro-RO" sz="1700" u="none" strike="noStrike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mijloace și </a:t>
            </a:r>
            <a:r>
              <a:rPr lang="it-IT" sz="1700" u="none" strike="noStrike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comunitate</a:t>
            </a:r>
            <a:r>
              <a:rPr lang="ro-RO" sz="1700" u="none" strike="noStrike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700" u="none" strike="noStrike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1ABB82-7485-4F4F-8191-62B1107A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CA96-E99A-439F-A336-D84BF4D5DD11}" type="datetime3">
              <a:rPr lang="en-GB" smtClean="0"/>
              <a:t>6 April, 2022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6EF7A5-E7C1-43E6-938C-7EA8A85873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13C9F6-DA1F-4969-8B21-2E803A8A69C8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5700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Logo GEAR@SME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199" y="1890443"/>
            <a:ext cx="5953125" cy="4286519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Sigla GEAR@SME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formată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dintr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o-RO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simbol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figurativ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slogan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Acest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logo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vizibil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toate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documentele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colțul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dreapta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sus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continuare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paginile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titlu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ale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documentelor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prezentărilor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antetul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documentelor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Logo-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standard al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proiectului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dispus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orizontală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afirmația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„</a:t>
            </a:r>
            <a:r>
              <a:rPr lang="ro-RO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Saving</a:t>
            </a:r>
            <a:r>
              <a:rPr lang="ro-RO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ro-RO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together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".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cazul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se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potrivește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bine din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punct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vedere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stilistic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poate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logo-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orizontal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o-RO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Simbolul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figurativ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simbol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circular care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declanșează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diverse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asocieri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cum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 un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angrenaj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un ac de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busolă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puncte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sunt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conectate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între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Simbolul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același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timp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filigranat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minimalist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fără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niciun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ornamente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puternic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dinamic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plus,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combină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culorile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albastru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inspirat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steagul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UE),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ea typeface="Calibri" panose="020F0502020204030204" pitchFamily="34" charset="0"/>
                <a:cs typeface="Times New Roman" panose="02020603050405020304" pitchFamily="18" charset="0"/>
              </a:rPr>
              <a:t>(natura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galben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electricitate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stelele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steagului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UE). 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CA96-E99A-439F-A336-D84BF4D5DD11}" type="datetime3">
              <a:rPr lang="en-GB" smtClean="0"/>
              <a:t>6 April, 2022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13C9F6-DA1F-4969-8B21-2E803A8A69C8}" type="slidenum">
              <a:rPr lang="de-DE" smtClean="0"/>
              <a:t>4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B80FB77-CFDE-4E17-874A-2C0CFF92D1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582" y="1948726"/>
            <a:ext cx="4312920" cy="1542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D85C425-3420-4D35-A072-344F06C885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582" y="4103857"/>
            <a:ext cx="1978965" cy="24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57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3A90C-EE2A-4A2B-B8CA-07138FF9A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Coduri</a:t>
            </a:r>
            <a:r>
              <a:rPr lang="de-DE" dirty="0"/>
              <a:t> de </a:t>
            </a:r>
            <a:r>
              <a:rPr lang="de-DE" dirty="0" err="1"/>
              <a:t>culori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ACB17D-B707-4495-A309-D656EE5D2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90443"/>
            <a:ext cx="5497830" cy="4286519"/>
          </a:xfrm>
        </p:spPr>
        <p:txBody>
          <a:bodyPr/>
          <a:lstStyle/>
          <a:p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Codurile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culoare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ale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nuanțelor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albastru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galben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utilizate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logo sunt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prezentate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graficul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următor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o-RO" sz="1800" dirty="0">
              <a:effectLst/>
              <a:latin typeface="Noto Sans" panose="020B050204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fiecare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 de culori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(CMYK / RGB / HEX / Pantone),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furnizat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codul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culoare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respectiv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E0BC37-015C-4D03-AEAF-7FBBE751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CA96-E99A-439F-A336-D84BF4D5DD11}" type="datetime3">
              <a:rPr lang="en-GB" smtClean="0"/>
              <a:t>6 April, 2022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A32291-3BBE-4F97-8D57-17F3F1F0CC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13C9F6-DA1F-4969-8B21-2E803A8A69C8}" type="slidenum">
              <a:rPr lang="de-DE" smtClean="0"/>
              <a:t>5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538FD66-F731-4679-91AC-86281A09B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690" y="1728247"/>
            <a:ext cx="5760720" cy="135572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5D294E9-4CDB-4D94-AB54-062287843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030" y="3529459"/>
            <a:ext cx="4444365" cy="147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09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29FBF-23F5-4478-8B67-BD26C573A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6971D8-F6BA-45CA-978C-338000659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0443"/>
            <a:ext cx="5257800" cy="4286519"/>
          </a:xfrm>
        </p:spPr>
        <p:txBody>
          <a:bodyPr/>
          <a:lstStyle/>
          <a:p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Dimensiunea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standard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 pt.</a:t>
            </a:r>
            <a:r>
              <a:rPr lang="ro-RO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culoarea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neagră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(0/0/0/0). </a:t>
            </a:r>
            <a:r>
              <a:rPr lang="ro-RO" sz="1800" dirty="0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se</a:t>
            </a:r>
            <a:r>
              <a:rPr lang="ro-RO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folosește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niciodată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strike="sngStrike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bold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schimb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cazul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un element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dintr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-un text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trebuie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evidențiat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acesta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poate fi scris cu </a:t>
            </a:r>
            <a:r>
              <a:rPr lang="en-GB" sz="1800" dirty="0" err="1">
                <a:solidFill>
                  <a:srgbClr val="034EA2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albastru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(RGB: 3/78/162). </a:t>
            </a: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3035F3-2750-4F2A-BA0E-9F6837FF0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CA96-E99A-439F-A336-D84BF4D5DD11}" type="datetime3">
              <a:rPr lang="en-GB" smtClean="0"/>
              <a:t>6 April, 2022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859FCB-217B-4010-9941-747DA92EC0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13C9F6-DA1F-4969-8B21-2E803A8A69C8}" type="slidenum">
              <a:rPr lang="de-DE" smtClean="0"/>
              <a:t>6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7FF4383-2398-481B-A3FF-ECB8819FE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595" y="1825625"/>
            <a:ext cx="4561205" cy="126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73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EE85F6-E16B-44EE-A513-01E1949E7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Tipografie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6EE5B0-B319-4E81-A5C1-14306F491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0443"/>
            <a:ext cx="5429250" cy="428651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o-RO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 se folosește bold pentru t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itlurile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pagin</a:t>
            </a:r>
            <a:r>
              <a:rPr lang="ro-RO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titlu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rămân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subțiri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o-RO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 dimensiunea de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24 pt..</a:t>
            </a:r>
          </a:p>
          <a:p>
            <a:pPr algn="just"/>
            <a:endParaRPr lang="en-GB" sz="1800" dirty="0">
              <a:effectLst/>
              <a:latin typeface="Noto Sans" panose="020B050204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 se folosește bold pentru subtitlul din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pagin</a:t>
            </a:r>
            <a:r>
              <a:rPr lang="ro-RO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</a:t>
            </a:r>
            <a:r>
              <a:rPr lang="ro-RO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scris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majuscule, </a:t>
            </a:r>
            <a:r>
              <a:rPr lang="ro-RO" sz="1800" dirty="0">
                <a:ea typeface="Calibri" panose="020F0502020204030204" pitchFamily="34" charset="0"/>
                <a:cs typeface="Times New Roman" panose="02020603050405020304" pitchFamily="18" charset="0"/>
              </a:rPr>
              <a:t>dimensiunea de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 pt.</a:t>
            </a:r>
            <a:r>
              <a:rPr lang="ro-RO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culoarea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albastru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GB" sz="1800" dirty="0">
              <a:effectLst/>
              <a:latin typeface="Noto Sans" panose="020B050204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Titlurile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capitolelor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sunt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numerotate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o-RO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sunt scrise cu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albastr</a:t>
            </a:r>
            <a:r>
              <a:rPr lang="ro-RO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dimensiunea de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24 pt.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Primul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subtitlu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capitolelor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ea typeface="Calibri" panose="020F0502020204030204" pitchFamily="34" charset="0"/>
                <a:cs typeface="Times New Roman" panose="02020603050405020304" pitchFamily="18" charset="0"/>
              </a:rPr>
              <a:t>scris cu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negru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(0/0/0), </a:t>
            </a:r>
            <a:r>
              <a:rPr lang="ro-RO" sz="1800" dirty="0">
                <a:ea typeface="Calibri" panose="020F0502020204030204" pitchFamily="34" charset="0"/>
                <a:cs typeface="Times New Roman" panose="02020603050405020304" pitchFamily="18" charset="0"/>
              </a:rPr>
              <a:t>dimensiunea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 pt., al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doilea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subtitlu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ea typeface="Calibri" panose="020F0502020204030204" pitchFamily="34" charset="0"/>
                <a:cs typeface="Times New Roman" panose="02020603050405020304" pitchFamily="18" charset="0"/>
              </a:rPr>
              <a:t>scris cu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albastru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(3/78/162)</a:t>
            </a:r>
            <a:r>
              <a:rPr lang="ro-RO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dimensiunea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 pt. </a:t>
            </a:r>
            <a:r>
              <a:rPr lang="ro-RO" sz="1800" dirty="0">
                <a:ea typeface="Calibri" panose="020F0502020204030204" pitchFamily="34" charset="0"/>
                <a:cs typeface="Times New Roman" panose="02020603050405020304" pitchFamily="18" charset="0"/>
              </a:rPr>
              <a:t>ș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treilea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subtitlu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ea typeface="Calibri" panose="020F0502020204030204" pitchFamily="34" charset="0"/>
                <a:cs typeface="Times New Roman" panose="02020603050405020304" pitchFamily="18" charset="0"/>
              </a:rPr>
              <a:t>scris cu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negru</a:t>
            </a:r>
            <a:r>
              <a:rPr lang="ro-RO" sz="1800" dirty="0">
                <a:ea typeface="Calibri" panose="020F0502020204030204" pitchFamily="34" charset="0"/>
                <a:cs typeface="Times New Roman" panose="02020603050405020304" pitchFamily="18" charset="0"/>
              </a:rPr>
              <a:t>, dimensiunea 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pt.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oblice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Documentele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trebui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utilizeze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niciodată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</a:t>
            </a:r>
            <a:r>
              <a:rPr lang="ro-RO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trei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nivel</a:t>
            </a:r>
            <a:r>
              <a:rPr lang="ro-RO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subcapitole</a:t>
            </a:r>
            <a:r>
              <a:rPr lang="en-GB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DE" sz="1800" dirty="0">
              <a:effectLst/>
              <a:latin typeface="Noto Sans" panose="020B050204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7E38B4-8FC9-44E8-A213-C94245D51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CA96-E99A-439F-A336-D84BF4D5DD11}" type="datetime3">
              <a:rPr lang="en-GB" smtClean="0"/>
              <a:t>6 April, 2022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416E593-5A17-4F6C-940D-69ACD5B171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13C9F6-DA1F-4969-8B21-2E803A8A69C8}" type="slidenum">
              <a:rPr lang="de-DE" smtClean="0"/>
              <a:t>7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268631C-350A-4B0C-AA8B-5ACADE0BB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025" y="1976437"/>
            <a:ext cx="1543050" cy="3714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EF2D6EB-1379-4653-AFEA-944335D19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775" y="3105150"/>
            <a:ext cx="3790950" cy="32385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4BA6C4D-FB9F-488E-BCF9-307FA1C962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248" b="14217"/>
          <a:stretch/>
        </p:blipFill>
        <p:spPr bwMode="auto">
          <a:xfrm>
            <a:off x="7343775" y="4186238"/>
            <a:ext cx="3161665" cy="149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1014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7E99BE-B286-476C-A68B-447AD5DDF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Stil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8B2AC9-EB38-4D7A-BDF7-49FBF7372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90443"/>
            <a:ext cx="5467350" cy="4286519"/>
          </a:xfrm>
        </p:spPr>
        <p:txBody>
          <a:bodyPr>
            <a:normAutofit/>
          </a:bodyPr>
          <a:lstStyle/>
          <a:p>
            <a:r>
              <a:rPr lang="en-US" sz="1800" dirty="0" err="1"/>
              <a:t>Stilul</a:t>
            </a:r>
            <a:r>
              <a:rPr lang="en-US" sz="1800" dirty="0"/>
              <a:t> </a:t>
            </a:r>
            <a:r>
              <a:rPr lang="en-US" sz="1800" dirty="0" err="1"/>
              <a:t>tuturor</a:t>
            </a:r>
            <a:r>
              <a:rPr lang="en-US" sz="1800" dirty="0"/>
              <a:t> </a:t>
            </a:r>
            <a:r>
              <a:rPr lang="en-US" sz="1800" dirty="0" err="1"/>
              <a:t>documentelor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prezentărilor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foarte</a:t>
            </a:r>
            <a:r>
              <a:rPr lang="en-US" sz="1800" dirty="0"/>
              <a:t> minimalist. </a:t>
            </a:r>
            <a:r>
              <a:rPr lang="en-US" sz="1800" dirty="0" err="1"/>
              <a:t>Fundalul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alb</a:t>
            </a:r>
            <a:r>
              <a:rPr lang="en-US" sz="1800" dirty="0"/>
              <a:t>, </a:t>
            </a:r>
            <a:r>
              <a:rPr lang="en-US" sz="1800" dirty="0" err="1"/>
              <a:t>singura</a:t>
            </a:r>
            <a:r>
              <a:rPr lang="en-US" sz="1800" dirty="0"/>
              <a:t> </a:t>
            </a:r>
            <a:r>
              <a:rPr lang="en-US" sz="1800" dirty="0" err="1"/>
              <a:t>culoare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logo-</a:t>
            </a:r>
            <a:r>
              <a:rPr lang="en-US" sz="1800" dirty="0" err="1"/>
              <a:t>ul</a:t>
            </a:r>
            <a:r>
              <a:rPr lang="en-US" sz="1800" dirty="0"/>
              <a:t>, care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întotdeauna</a:t>
            </a:r>
            <a:r>
              <a:rPr lang="en-US" sz="1800" dirty="0"/>
              <a:t> </a:t>
            </a:r>
            <a:r>
              <a:rPr lang="en-US" sz="1800" dirty="0" err="1"/>
              <a:t>plasat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colțul</a:t>
            </a:r>
            <a:r>
              <a:rPr lang="en-US" sz="1800" dirty="0"/>
              <a:t> din </a:t>
            </a:r>
            <a:r>
              <a:rPr lang="en-US" sz="1800" dirty="0" err="1"/>
              <a:t>dreapta</a:t>
            </a:r>
            <a:r>
              <a:rPr lang="en-US" sz="1800" dirty="0"/>
              <a:t> sus. </a:t>
            </a:r>
          </a:p>
          <a:p>
            <a:r>
              <a:rPr lang="en-US" sz="1800" dirty="0" err="1"/>
              <a:t>Albastrul</a:t>
            </a:r>
            <a:r>
              <a:rPr lang="en-US" sz="1800" dirty="0"/>
              <a:t> din logo </a:t>
            </a:r>
            <a:r>
              <a:rPr lang="en-US" sz="1800" dirty="0" err="1"/>
              <a:t>apare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titluri</a:t>
            </a:r>
            <a:r>
              <a:rPr lang="en-US" sz="1800" dirty="0"/>
              <a:t>. Alte </a:t>
            </a:r>
            <a:r>
              <a:rPr lang="ro-RO" sz="1800" dirty="0"/>
              <a:t>elemente</a:t>
            </a:r>
            <a:r>
              <a:rPr lang="en-US" sz="1800" dirty="0"/>
              <a:t> sunt </a:t>
            </a:r>
            <a:r>
              <a:rPr lang="en-US" sz="1800" dirty="0" err="1"/>
              <a:t>omise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mod </a:t>
            </a:r>
            <a:r>
              <a:rPr lang="en-US" sz="1800" dirty="0" err="1"/>
              <a:t>deliberat</a:t>
            </a:r>
            <a:r>
              <a:rPr lang="en-US" sz="1800" dirty="0"/>
              <a:t>. </a:t>
            </a:r>
          </a:p>
          <a:p>
            <a:r>
              <a:rPr lang="en-US" sz="1800" dirty="0" err="1"/>
              <a:t>Tabelele</a:t>
            </a:r>
            <a:r>
              <a:rPr lang="en-US" sz="1800" dirty="0"/>
              <a:t> sunt </a:t>
            </a:r>
            <a:r>
              <a:rPr lang="en-US" sz="1800" dirty="0" err="1"/>
              <a:t>prezentate</a:t>
            </a:r>
            <a:r>
              <a:rPr lang="en-US" sz="1800" dirty="0"/>
              <a:t> </a:t>
            </a:r>
            <a:r>
              <a:rPr lang="en-US" sz="1800" dirty="0" err="1"/>
              <a:t>fără</a:t>
            </a:r>
            <a:r>
              <a:rPr lang="en-US" sz="1800" dirty="0"/>
              <a:t> </a:t>
            </a:r>
            <a:r>
              <a:rPr lang="ro-RO" sz="1800" dirty="0"/>
              <a:t>liniile exterioare</a:t>
            </a:r>
            <a:r>
              <a:rPr lang="en-US" sz="1800" dirty="0"/>
              <a:t>. </a:t>
            </a:r>
            <a:r>
              <a:rPr lang="en-US" sz="1800" dirty="0" err="1"/>
              <a:t>Doar</a:t>
            </a:r>
            <a:r>
              <a:rPr lang="en-US" sz="1800" dirty="0"/>
              <a:t> </a:t>
            </a:r>
            <a:r>
              <a:rPr lang="en-US" sz="1800" dirty="0" err="1"/>
              <a:t>titlurile</a:t>
            </a:r>
            <a:r>
              <a:rPr lang="en-US" sz="1800" dirty="0"/>
              <a:t> </a:t>
            </a:r>
            <a:r>
              <a:rPr lang="en-US" sz="1800" dirty="0" err="1"/>
              <a:t>tabelelor</a:t>
            </a:r>
            <a:r>
              <a:rPr lang="en-US" sz="1800" dirty="0"/>
              <a:t> sunt </a:t>
            </a:r>
            <a:r>
              <a:rPr lang="en-US" sz="1800" dirty="0" err="1"/>
              <a:t>aliniate</a:t>
            </a:r>
            <a:r>
              <a:rPr lang="en-US" sz="1800" dirty="0"/>
              <a:t>. </a:t>
            </a:r>
          </a:p>
          <a:p>
            <a:r>
              <a:rPr lang="en-US" sz="1800" dirty="0" err="1"/>
              <a:t>Toate</a:t>
            </a:r>
            <a:r>
              <a:rPr lang="en-US" sz="1800" dirty="0"/>
              <a:t> </a:t>
            </a:r>
            <a:r>
              <a:rPr lang="en-US" sz="1800" dirty="0" err="1"/>
              <a:t>elementele</a:t>
            </a:r>
            <a:r>
              <a:rPr lang="en-US" sz="1800" dirty="0"/>
              <a:t> </a:t>
            </a:r>
            <a:r>
              <a:rPr lang="en-US" sz="1800" dirty="0" err="1"/>
              <a:t>grafice</a:t>
            </a:r>
            <a:r>
              <a:rPr lang="en-US" sz="1800" dirty="0"/>
              <a:t> </a:t>
            </a:r>
            <a:r>
              <a:rPr lang="en-US" sz="1800" dirty="0" err="1"/>
              <a:t>trebuie</a:t>
            </a:r>
            <a:r>
              <a:rPr lang="en-US" sz="1800" dirty="0"/>
              <a:t> </a:t>
            </a:r>
            <a:r>
              <a:rPr lang="ro-RO" sz="1800" dirty="0"/>
              <a:t>realizate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aceleași</a:t>
            </a:r>
            <a:r>
              <a:rPr lang="en-US" sz="1800" dirty="0"/>
              <a:t> </a:t>
            </a:r>
            <a:r>
              <a:rPr lang="en-US" sz="1800" dirty="0" err="1"/>
              <a:t>culori</a:t>
            </a:r>
            <a:r>
              <a:rPr lang="en-US" sz="1800" dirty="0"/>
              <a:t> ca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ro-RO" sz="1800" dirty="0"/>
              <a:t>cele prezente în </a:t>
            </a:r>
            <a:r>
              <a:rPr lang="en-US" sz="1800" dirty="0"/>
              <a:t>logo</a:t>
            </a:r>
            <a:r>
              <a:rPr lang="ro-RO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, de </a:t>
            </a:r>
            <a:r>
              <a:rPr lang="en-US" sz="1800" dirty="0" err="1"/>
              <a:t>asemenea</a:t>
            </a:r>
            <a:r>
              <a:rPr lang="en-US" sz="1800" dirty="0"/>
              <a:t>, </a:t>
            </a:r>
            <a:r>
              <a:rPr lang="en-US" sz="1800" dirty="0" err="1"/>
              <a:t>trebuie</a:t>
            </a:r>
            <a:r>
              <a:rPr lang="en-US" sz="1800" dirty="0"/>
              <a:t> </a:t>
            </a:r>
            <a:r>
              <a:rPr lang="en-US" sz="1800" dirty="0" err="1"/>
              <a:t>să</a:t>
            </a:r>
            <a:r>
              <a:rPr lang="en-US" sz="1800" dirty="0"/>
              <a:t> fie </a:t>
            </a:r>
            <a:r>
              <a:rPr lang="en-US" sz="1800" dirty="0" err="1"/>
              <a:t>cât</a:t>
            </a:r>
            <a:r>
              <a:rPr lang="en-US" sz="1800" dirty="0"/>
              <a:t> </a:t>
            </a:r>
            <a:r>
              <a:rPr lang="en-US" sz="1800" dirty="0" err="1"/>
              <a:t>mai</a:t>
            </a:r>
            <a:r>
              <a:rPr lang="en-US" sz="1800" dirty="0"/>
              <a:t> delicate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minimaliste</a:t>
            </a:r>
            <a:r>
              <a:rPr lang="en-US" sz="1800" dirty="0"/>
              <a:t> </a:t>
            </a:r>
            <a:r>
              <a:rPr lang="en-US" sz="1800" dirty="0" err="1"/>
              <a:t>posibil</a:t>
            </a:r>
            <a:r>
              <a:rPr lang="en-US" sz="1800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4AB27C-D52A-43E7-A55B-F8A233604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CA96-E99A-439F-A336-D84BF4D5DD11}" type="datetime3">
              <a:rPr lang="en-GB" smtClean="0"/>
              <a:t>6 April, 2022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B4020F-8F52-4906-B28E-7D09D7E51F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13C9F6-DA1F-4969-8B21-2E803A8A69C8}" type="slidenum">
              <a:rPr lang="de-DE" smtClean="0"/>
              <a:t>8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9AC9058-9883-4BF3-B469-36ACEA27B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0" y="1890443"/>
            <a:ext cx="4929187" cy="150180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BC129C1-FE10-42BC-9F14-1149395B6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849" y="3822150"/>
            <a:ext cx="4929188" cy="235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5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37BD2E-B994-477B-9C51-F7CA0C6A8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Lumea</a:t>
            </a:r>
            <a:r>
              <a:rPr lang="de-DE" dirty="0"/>
              <a:t> </a:t>
            </a:r>
            <a:r>
              <a:rPr lang="de-DE" dirty="0" err="1"/>
              <a:t>imaginii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4AE59B-4F57-47DD-9B34-23A9F6C10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0443"/>
            <a:ext cx="5257800" cy="4286519"/>
          </a:xfrm>
        </p:spPr>
        <p:txBody>
          <a:bodyPr>
            <a:normAutofit/>
          </a:bodyPr>
          <a:lstStyle/>
          <a:p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cadrul</a:t>
            </a:r>
            <a:r>
              <a:rPr lang="en-US" sz="1800" dirty="0"/>
              <a:t> </a:t>
            </a:r>
            <a:r>
              <a:rPr lang="en-US" sz="1800" dirty="0" err="1"/>
              <a:t>proiectului</a:t>
            </a:r>
            <a:r>
              <a:rPr lang="en-US" sz="1800" dirty="0"/>
              <a:t> GEAR@SME, </a:t>
            </a:r>
            <a:r>
              <a:rPr lang="en-US" sz="1800" dirty="0" err="1"/>
              <a:t>imaginile</a:t>
            </a:r>
            <a:r>
              <a:rPr lang="en-US" sz="1800" dirty="0"/>
              <a:t> </a:t>
            </a:r>
            <a:r>
              <a:rPr lang="en-US" sz="1800" dirty="0" err="1"/>
              <a:t>trebuie</a:t>
            </a:r>
            <a:r>
              <a:rPr lang="en-US" sz="1800" dirty="0"/>
              <a:t> </a:t>
            </a:r>
            <a:r>
              <a:rPr lang="en-US" sz="1800" dirty="0" err="1"/>
              <a:t>să</a:t>
            </a:r>
            <a:r>
              <a:rPr lang="en-US" sz="1800" dirty="0"/>
              <a:t> fie </a:t>
            </a:r>
            <a:r>
              <a:rPr lang="en-US" sz="1800" dirty="0" err="1"/>
              <a:t>alese</a:t>
            </a:r>
            <a:r>
              <a:rPr lang="en-US" sz="1800" dirty="0"/>
              <a:t> cu </a:t>
            </a:r>
            <a:r>
              <a:rPr lang="en-US" sz="1800" dirty="0" err="1"/>
              <a:t>moderație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atenție</a:t>
            </a:r>
            <a:r>
              <a:rPr lang="en-US" sz="1800" dirty="0"/>
              <a:t>. </a:t>
            </a:r>
            <a:r>
              <a:rPr lang="en-US" sz="1800" dirty="0" err="1"/>
              <a:t>Imaginile</a:t>
            </a:r>
            <a:r>
              <a:rPr lang="en-US" sz="1800" dirty="0"/>
              <a:t> transmit </a:t>
            </a:r>
            <a:r>
              <a:rPr lang="en-US" sz="1800" dirty="0" err="1"/>
              <a:t>mesaje</a:t>
            </a:r>
            <a:r>
              <a:rPr lang="en-US" sz="1800" dirty="0"/>
              <a:t> precum: "</a:t>
            </a:r>
            <a:r>
              <a:rPr lang="en-US" sz="1800" dirty="0" err="1"/>
              <a:t>împreună</a:t>
            </a:r>
            <a:r>
              <a:rPr lang="en-US" sz="1800" dirty="0"/>
              <a:t>", "</a:t>
            </a:r>
            <a:r>
              <a:rPr lang="en-US" sz="1800" dirty="0" err="1"/>
              <a:t>echipă</a:t>
            </a:r>
            <a:r>
              <a:rPr lang="en-US" sz="1800" dirty="0"/>
              <a:t>",</a:t>
            </a:r>
            <a:r>
              <a:rPr lang="ro-RO" sz="1800" dirty="0"/>
              <a:t> </a:t>
            </a:r>
            <a:r>
              <a:rPr lang="en-US" sz="1800" dirty="0"/>
              <a:t>"</a:t>
            </a:r>
            <a:r>
              <a:rPr lang="en-US" sz="1800" dirty="0" err="1"/>
              <a:t>afaceri</a:t>
            </a:r>
            <a:r>
              <a:rPr lang="en-US" sz="1800" dirty="0"/>
              <a:t>", "</a:t>
            </a:r>
            <a:r>
              <a:rPr lang="en-US" sz="1800" dirty="0" err="1"/>
              <a:t>energie</a:t>
            </a:r>
            <a:r>
              <a:rPr lang="en-US" sz="1800" dirty="0"/>
              <a:t>", "</a:t>
            </a:r>
            <a:r>
              <a:rPr lang="en-US" sz="1800" dirty="0" err="1"/>
              <a:t>ecologi</a:t>
            </a:r>
            <a:r>
              <a:rPr lang="ro-RO" sz="1800" dirty="0"/>
              <a:t>c</a:t>
            </a:r>
            <a:r>
              <a:rPr lang="en-US" sz="1800" dirty="0"/>
              <a:t>", "</a:t>
            </a:r>
            <a:r>
              <a:rPr lang="en-US" sz="1800" dirty="0" err="1"/>
              <a:t>tânăr</a:t>
            </a:r>
            <a:r>
              <a:rPr lang="en-US" sz="1800" dirty="0"/>
              <a:t>", "</a:t>
            </a:r>
            <a:r>
              <a:rPr lang="en-US" sz="1800" dirty="0" err="1"/>
              <a:t>deschis</a:t>
            </a:r>
            <a:r>
              <a:rPr lang="en-US" sz="1800" dirty="0"/>
              <a:t> la </a:t>
            </a:r>
            <a:r>
              <a:rPr lang="en-US" sz="1800" dirty="0" err="1"/>
              <a:t>minte</a:t>
            </a:r>
            <a:r>
              <a:rPr lang="en-US" sz="1800" dirty="0"/>
              <a:t>". </a:t>
            </a:r>
          </a:p>
          <a:p>
            <a:r>
              <a:rPr lang="en-US" sz="1800" dirty="0"/>
              <a:t>Sunt </a:t>
            </a:r>
            <a:r>
              <a:rPr lang="en-US" sz="1800" dirty="0" err="1"/>
              <a:t>selectate</a:t>
            </a:r>
            <a:r>
              <a:rPr lang="en-US" sz="1800" dirty="0"/>
              <a:t> </a:t>
            </a:r>
            <a:r>
              <a:rPr lang="en-US" sz="1800" dirty="0" err="1"/>
              <a:t>imagini</a:t>
            </a:r>
            <a:r>
              <a:rPr lang="en-US" sz="1800" dirty="0"/>
              <a:t> care au o </a:t>
            </a:r>
            <a:r>
              <a:rPr lang="en-US" sz="1800" dirty="0" err="1"/>
              <a:t>rugozitate</a:t>
            </a:r>
            <a:r>
              <a:rPr lang="en-US" sz="1800" dirty="0"/>
              <a:t> </a:t>
            </a:r>
            <a:r>
              <a:rPr lang="en-US" sz="1800" dirty="0" err="1"/>
              <a:t>modernă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un </a:t>
            </a:r>
            <a:r>
              <a:rPr lang="en-US" sz="1800" dirty="0" err="1"/>
              <a:t>efect</a:t>
            </a:r>
            <a:r>
              <a:rPr lang="en-US" sz="1800" dirty="0"/>
              <a:t> </a:t>
            </a:r>
            <a:r>
              <a:rPr lang="en-US" sz="1800" dirty="0" err="1"/>
              <a:t>proaspăt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comunicativ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 care </a:t>
            </a:r>
            <a:r>
              <a:rPr lang="en-US" sz="1800" dirty="0" err="1"/>
              <a:t>prezintă</a:t>
            </a:r>
            <a:r>
              <a:rPr lang="en-US" sz="1800" dirty="0"/>
              <a:t> </a:t>
            </a:r>
            <a:r>
              <a:rPr lang="en-US" sz="1800" dirty="0" err="1"/>
              <a:t>persoane</a:t>
            </a:r>
            <a:r>
              <a:rPr lang="en-US" sz="1800" dirty="0"/>
              <a:t> din </a:t>
            </a:r>
            <a:r>
              <a:rPr lang="en-US" sz="1800" dirty="0" err="1"/>
              <a:t>cadrul</a:t>
            </a:r>
            <a:r>
              <a:rPr lang="en-US" sz="1800" dirty="0"/>
              <a:t> </a:t>
            </a:r>
            <a:r>
              <a:rPr lang="en-US" sz="1800" dirty="0" err="1"/>
              <a:t>proiectului</a:t>
            </a:r>
            <a:r>
              <a:rPr lang="en-US" sz="1800" dirty="0"/>
              <a:t>. </a:t>
            </a:r>
          </a:p>
          <a:p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grafică</a:t>
            </a:r>
            <a:r>
              <a:rPr lang="en-US" sz="1800" dirty="0"/>
              <a:t> se </a:t>
            </a:r>
          </a:p>
          <a:p>
            <a:r>
              <a:rPr lang="en-US" sz="1800" dirty="0" err="1"/>
              <a:t>vor</a:t>
            </a:r>
            <a:r>
              <a:rPr lang="en-US" sz="1800" dirty="0"/>
              <a:t> </a:t>
            </a:r>
            <a:r>
              <a:rPr lang="en-US" sz="1800" dirty="0" err="1"/>
              <a:t>folosi</a:t>
            </a:r>
            <a:r>
              <a:rPr lang="en-US" sz="1800" dirty="0"/>
              <a:t> </a:t>
            </a:r>
            <a:r>
              <a:rPr lang="en-US" sz="1800" dirty="0" err="1"/>
              <a:t>culorile</a:t>
            </a:r>
            <a:r>
              <a:rPr lang="en-US" sz="1800" dirty="0"/>
              <a:t> </a:t>
            </a:r>
          </a:p>
          <a:p>
            <a:r>
              <a:rPr lang="en-US" sz="1800" dirty="0"/>
              <a:t>din logo.</a:t>
            </a:r>
            <a:endParaRPr lang="de-DE" sz="1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295566-C1CE-4293-A856-CF2FE0540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CA96-E99A-439F-A336-D84BF4D5DD11}" type="datetime3">
              <a:rPr lang="en-GB" smtClean="0"/>
              <a:t>6 April, 2022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82EB94-6025-4667-AE5A-A520DA046A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13C9F6-DA1F-4969-8B21-2E803A8A69C8}" type="slidenum">
              <a:rPr lang="de-DE" smtClean="0"/>
              <a:t>9</a:t>
            </a:fld>
            <a:endParaRPr lang="de-DE" dirty="0"/>
          </a:p>
        </p:txBody>
      </p:sp>
      <p:pic>
        <p:nvPicPr>
          <p:cNvPr id="7" name="Grafik 6" descr="Ein Bild, das Unschärfe enthält.&#10;&#10;Automatisch generierte Beschreibung">
            <a:extLst>
              <a:ext uri="{FF2B5EF4-FFF2-40B4-BE49-F238E27FC236}">
                <a16:creationId xmlns:a16="http://schemas.microsoft.com/office/drawing/2014/main" id="{DD484B02-168B-47C9-9FE1-A649967D5F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920" y="1539321"/>
            <a:ext cx="2824479" cy="1587298"/>
          </a:xfrm>
          <a:prstGeom prst="rect">
            <a:avLst/>
          </a:prstGeom>
        </p:spPr>
      </p:pic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883032-E59C-4329-A345-2A453D7B9C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78" y="3233257"/>
            <a:ext cx="2613736" cy="1739768"/>
          </a:xfrm>
          <a:prstGeom prst="rect">
            <a:avLst/>
          </a:prstGeom>
        </p:spPr>
      </p:pic>
      <p:pic>
        <p:nvPicPr>
          <p:cNvPr id="11" name="Grafik 10" descr="Ein Bild, das Text, Briefpapier, Visitenkarte, Umschlag enthält.&#10;&#10;Automatisch generierte Beschreibung">
            <a:extLst>
              <a:ext uri="{FF2B5EF4-FFF2-40B4-BE49-F238E27FC236}">
                <a16:creationId xmlns:a16="http://schemas.microsoft.com/office/drawing/2014/main" id="{FBF35BB7-AD50-4272-8398-FB11911C6F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791" y="4824054"/>
            <a:ext cx="2212009" cy="2212009"/>
          </a:xfrm>
          <a:prstGeom prst="rect">
            <a:avLst/>
          </a:prstGeom>
        </p:spPr>
      </p:pic>
      <p:pic>
        <p:nvPicPr>
          <p:cNvPr id="13" name="Grafik 12" descr="Ein Bild, das drinnen, Person, Vorbereiten, arbeitend enthält.&#10;&#10;Automatisch generierte Beschreibung">
            <a:extLst>
              <a:ext uri="{FF2B5EF4-FFF2-40B4-BE49-F238E27FC236}">
                <a16:creationId xmlns:a16="http://schemas.microsoft.com/office/drawing/2014/main" id="{93A09064-E3B5-44AA-B895-B5ABF500FF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29" y="1539321"/>
            <a:ext cx="2634462" cy="1757680"/>
          </a:xfrm>
          <a:prstGeom prst="rect">
            <a:avLst/>
          </a:prstGeom>
        </p:spPr>
      </p:pic>
      <p:pic>
        <p:nvPicPr>
          <p:cNvPr id="15" name="Grafik 14" descr="Ein Bild, das Text, Person, drinnen, computer enthält.&#10;&#10;Automatisch generierte Beschreibung">
            <a:extLst>
              <a:ext uri="{FF2B5EF4-FFF2-40B4-BE49-F238E27FC236}">
                <a16:creationId xmlns:a16="http://schemas.microsoft.com/office/drawing/2014/main" id="{9BDA435F-6706-4FD1-866F-B6A0A87308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28" y="4723574"/>
            <a:ext cx="3050540" cy="203369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28F28AD5-F31B-40B8-87A9-502D50F035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455" y="3412923"/>
            <a:ext cx="2884336" cy="2082130"/>
          </a:xfrm>
          <a:prstGeom prst="rect">
            <a:avLst/>
          </a:prstGeom>
        </p:spPr>
      </p:pic>
      <p:pic>
        <p:nvPicPr>
          <p:cNvPr id="19" name="Grafik 18" descr="Ein Bild, das Person, draußen enthält.&#10;&#10;Automatisch generierte Beschreibung">
            <a:extLst>
              <a:ext uri="{FF2B5EF4-FFF2-40B4-BE49-F238E27FC236}">
                <a16:creationId xmlns:a16="http://schemas.microsoft.com/office/drawing/2014/main" id="{842DB594-1563-4D9F-9B36-E1BAB8DA94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418" y="5597864"/>
            <a:ext cx="1684513" cy="112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20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ar@SME">
      <a:dk1>
        <a:srgbClr val="000000"/>
      </a:dk1>
      <a:lt1>
        <a:srgbClr val="FFFFFF"/>
      </a:lt1>
      <a:dk2>
        <a:srgbClr val="D8D8D8"/>
      </a:dk2>
      <a:lt2>
        <a:srgbClr val="FFFFFF"/>
      </a:lt2>
      <a:accent1>
        <a:srgbClr val="034EA2"/>
      </a:accent1>
      <a:accent2>
        <a:srgbClr val="8DC63F"/>
      </a:accent2>
      <a:accent3>
        <a:srgbClr val="FFF200"/>
      </a:accent3>
      <a:accent4>
        <a:srgbClr val="D8D8D8"/>
      </a:accent4>
      <a:accent5>
        <a:srgbClr val="B0A6FC"/>
      </a:accent5>
      <a:accent6>
        <a:srgbClr val="000000"/>
      </a:accent6>
      <a:hlink>
        <a:srgbClr val="034EA2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Gear at SME.pptx" id="{2466CD2E-B096-4247-B2C9-C9529DD77C41}" vid="{8F670339-F07E-49FD-9FED-80AD3D761F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Presentation_Gear at SME</Template>
  <TotalTime>33</TotalTime>
  <Words>781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Noto Sans</vt:lpstr>
      <vt:lpstr>Office Theme</vt:lpstr>
      <vt:lpstr>Identitatea mărcii</vt:lpstr>
      <vt:lpstr>GEAR@SME</vt:lpstr>
      <vt:lpstr>„Saving energy together“</vt:lpstr>
      <vt:lpstr>Logo GEAR@SME</vt:lpstr>
      <vt:lpstr>Coduri de culori</vt:lpstr>
      <vt:lpstr>Font</vt:lpstr>
      <vt:lpstr>Tipografie</vt:lpstr>
      <vt:lpstr>Stil</vt:lpstr>
      <vt:lpstr>Lumea imaginii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Brüning-Pfeiffer, Anna</dc:creator>
  <cp:lastModifiedBy>Florentina Serdenciuc</cp:lastModifiedBy>
  <cp:revision>19</cp:revision>
  <dcterms:created xsi:type="dcterms:W3CDTF">2020-12-02T13:23:48Z</dcterms:created>
  <dcterms:modified xsi:type="dcterms:W3CDTF">2022-04-06T12:07:00Z</dcterms:modified>
</cp:coreProperties>
</file>