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Noto Sans" panose="020B0502040504020204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jx+6z/Wo5r/GRwXCAJlPTikp9m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B7-46F1-9610-5B7914D7A83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B7-46F1-9610-5B7914D7A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2489432"/>
        <c:axId val="362492176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1B7-46F1-9610-5B7914D7A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2489432"/>
        <c:axId val="362492176"/>
      </c:lineChart>
      <c:catAx>
        <c:axId val="362489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492176"/>
        <c:crosses val="autoZero"/>
        <c:auto val="1"/>
        <c:lblAlgn val="ctr"/>
        <c:lblOffset val="100"/>
        <c:noMultiLvlLbl val="0"/>
      </c:catAx>
      <c:valAx>
        <c:axId val="362492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489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48-4E5A-8F08-D26EAAFB9CB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48-4E5A-8F08-D26EAAFB9CB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48-4E5A-8F08-D26EAAFB9CB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48-4E5A-8F08-D26EAAFB9CB2}"/>
              </c:ext>
            </c:extLst>
          </c:dPt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D48-4E5A-8F08-D26EAAFB9C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7B9-4FE0-8449-9B2BE16987D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7B9-4FE0-8449-9B2BE16987D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7B9-4FE0-8449-9B2BE16987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62489824"/>
        <c:axId val="362491784"/>
      </c:lineChart>
      <c:catAx>
        <c:axId val="36248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491784"/>
        <c:crosses val="autoZero"/>
        <c:auto val="1"/>
        <c:lblAlgn val="ctr"/>
        <c:lblOffset val="100"/>
        <c:noMultiLvlLbl val="0"/>
      </c:catAx>
      <c:valAx>
        <c:axId val="362491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48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2.jp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2.jp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5" Type="http://schemas.openxmlformats.org/officeDocument/2006/relationships/hyperlink" Target="mailto:benny.badweather@berliner-e-Agentur.de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Relationship Id="rId14" Type="http://schemas.openxmlformats.org/officeDocument/2006/relationships/hyperlink" Target="mailto:Susan.Sunshine@tno.nl" TargetMode="Externa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2.jp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2.jp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>
  <p:cSld name="Titelfoli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6794205" cy="522835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4"/>
          <p:cNvSpPr txBox="1"/>
          <p:nvPr/>
        </p:nvSpPr>
        <p:spPr>
          <a:xfrm>
            <a:off x="1144800" y="6193806"/>
            <a:ext cx="1963480" cy="5028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project has received funding from the European Union’s H2020 Coordination Support Action under Grant Agreement No. 894356.</a:t>
            </a:r>
            <a:endParaRPr sz="11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6755" y="6193807"/>
            <a:ext cx="705236" cy="50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8321" y="6216170"/>
            <a:ext cx="919086" cy="35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4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5">
            <a:alphaModFix/>
          </a:blip>
          <a:srcRect l="7704" t="16984" r="4714" b="21686"/>
          <a:stretch/>
        </p:blipFill>
        <p:spPr>
          <a:xfrm>
            <a:off x="3309309" y="6307868"/>
            <a:ext cx="1015908" cy="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73799" y="6257882"/>
            <a:ext cx="722915" cy="27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4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54745" y="6239379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4"/>
          <p:cNvPicPr preferRelativeResize="0"/>
          <p:nvPr/>
        </p:nvPicPr>
        <p:blipFill rotWithShape="1">
          <a:blip r:embed="rId8">
            <a:alphaModFix/>
          </a:blip>
          <a:srcRect t="8772" b="16666"/>
          <a:stretch/>
        </p:blipFill>
        <p:spPr>
          <a:xfrm>
            <a:off x="7166080" y="6153650"/>
            <a:ext cx="968118" cy="356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359881" y="6144862"/>
            <a:ext cx="447505" cy="43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106177" y="6273252"/>
            <a:ext cx="520986" cy="240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4" descr="header_E"/>
          <p:cNvPicPr preferRelativeResize="0"/>
          <p:nvPr/>
        </p:nvPicPr>
        <p:blipFill rotWithShape="1">
          <a:blip r:embed="rId11">
            <a:alphaModFix/>
          </a:blip>
          <a:srcRect l="31882" r="31726"/>
          <a:stretch/>
        </p:blipFill>
        <p:spPr>
          <a:xfrm>
            <a:off x="9910752" y="6227605"/>
            <a:ext cx="786800" cy="367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1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847630" y="6137161"/>
            <a:ext cx="463100" cy="5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14" descr="cidimage002.png@01D4FECE.D63D32C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1569993" y="6153650"/>
            <a:ext cx="414671" cy="40168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6103087" y="1486284"/>
            <a:ext cx="5881575" cy="503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  <a:defRPr>
                <a:solidFill>
                  <a:srgbClr val="034EA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6103086" y="2110294"/>
            <a:ext cx="5881575" cy="503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34EA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1"/>
          </p:nvPr>
        </p:nvSpPr>
        <p:spPr>
          <a:xfrm>
            <a:off x="6196013" y="2384425"/>
            <a:ext cx="5681662" cy="55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dk1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2"/>
          </p:nvPr>
        </p:nvSpPr>
        <p:spPr>
          <a:xfrm>
            <a:off x="7467600" y="3298825"/>
            <a:ext cx="2733675" cy="1300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enutzerdefiniertes Layout">
  <p:cSld name="Benutzerdefiniertes Layou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3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3"/>
          <p:cNvSpPr txBox="1"/>
          <p:nvPr/>
        </p:nvSpPr>
        <p:spPr>
          <a:xfrm>
            <a:off x="1144800" y="6193806"/>
            <a:ext cx="1963480" cy="5028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project has received funding from the European Union’s H2020 Coordination Support Action under Grant Agreement No. 894356.</a:t>
            </a:r>
            <a:endParaRPr sz="11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28321" y="6216170"/>
            <a:ext cx="919086" cy="35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3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3">
            <a:alphaModFix/>
          </a:blip>
          <a:srcRect l="7704" t="16984" r="4714" b="21686"/>
          <a:stretch/>
        </p:blipFill>
        <p:spPr>
          <a:xfrm>
            <a:off x="3309309" y="6307868"/>
            <a:ext cx="1015908" cy="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3799" y="6257882"/>
            <a:ext cx="722915" cy="27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3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54745" y="6239379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3"/>
          <p:cNvPicPr preferRelativeResize="0"/>
          <p:nvPr/>
        </p:nvPicPr>
        <p:blipFill rotWithShape="1">
          <a:blip r:embed="rId6">
            <a:alphaModFix/>
          </a:blip>
          <a:srcRect t="8772" b="16666"/>
          <a:stretch/>
        </p:blipFill>
        <p:spPr>
          <a:xfrm>
            <a:off x="7166080" y="6153650"/>
            <a:ext cx="968118" cy="356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359881" y="6144862"/>
            <a:ext cx="447505" cy="43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106177" y="6273252"/>
            <a:ext cx="520986" cy="240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3" descr="header_E"/>
          <p:cNvPicPr preferRelativeResize="0"/>
          <p:nvPr/>
        </p:nvPicPr>
        <p:blipFill rotWithShape="1">
          <a:blip r:embed="rId9">
            <a:alphaModFix/>
          </a:blip>
          <a:srcRect l="31882" r="31726"/>
          <a:stretch/>
        </p:blipFill>
        <p:spPr>
          <a:xfrm>
            <a:off x="9910752" y="6227605"/>
            <a:ext cx="786800" cy="367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847630" y="6137161"/>
            <a:ext cx="463100" cy="5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3" descr="cidimage002.png@01D4FECE.D63D32C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1569993" y="6153650"/>
            <a:ext cx="414671" cy="401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36755" y="6193807"/>
            <a:ext cx="705236" cy="50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150242" y="2487922"/>
            <a:ext cx="3891516" cy="2994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enutzerdefiniertes Layout">
  <p:cSld name="2_Benutzerdefiniertes Layou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4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/>
          <p:nvPr/>
        </p:nvSpPr>
        <p:spPr>
          <a:xfrm>
            <a:off x="1144800" y="6193806"/>
            <a:ext cx="1963480" cy="5028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project has received funding from the European Union’s H2020 Coordination Support Action under Grant Agreement No. 894356.</a:t>
            </a:r>
            <a:endParaRPr sz="11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28321" y="6216170"/>
            <a:ext cx="919086" cy="35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4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3">
            <a:alphaModFix/>
          </a:blip>
          <a:srcRect l="7704" t="16984" r="4714" b="21686"/>
          <a:stretch/>
        </p:blipFill>
        <p:spPr>
          <a:xfrm>
            <a:off x="3309309" y="6307868"/>
            <a:ext cx="1015908" cy="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3799" y="6257882"/>
            <a:ext cx="722915" cy="27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4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54745" y="6239379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4"/>
          <p:cNvPicPr preferRelativeResize="0"/>
          <p:nvPr/>
        </p:nvPicPr>
        <p:blipFill rotWithShape="1">
          <a:blip r:embed="rId6">
            <a:alphaModFix/>
          </a:blip>
          <a:srcRect t="8772" b="16666"/>
          <a:stretch/>
        </p:blipFill>
        <p:spPr>
          <a:xfrm>
            <a:off x="7166080" y="6153650"/>
            <a:ext cx="968118" cy="356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359881" y="6144862"/>
            <a:ext cx="447505" cy="43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106177" y="6273252"/>
            <a:ext cx="520986" cy="240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4" descr="header_E"/>
          <p:cNvPicPr preferRelativeResize="0"/>
          <p:nvPr/>
        </p:nvPicPr>
        <p:blipFill rotWithShape="1">
          <a:blip r:embed="rId9">
            <a:alphaModFix/>
          </a:blip>
          <a:srcRect l="31882" r="31726"/>
          <a:stretch/>
        </p:blipFill>
        <p:spPr>
          <a:xfrm>
            <a:off x="9910752" y="6227605"/>
            <a:ext cx="786800" cy="367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847630" y="6137161"/>
            <a:ext cx="463100" cy="5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4" descr="cidimage002.png@01D4FECE.D63D32C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1569993" y="6153650"/>
            <a:ext cx="414671" cy="401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36755" y="6193807"/>
            <a:ext cx="705236" cy="50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150242" y="2487922"/>
            <a:ext cx="3891516" cy="2994643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4"/>
          <p:cNvSpPr txBox="1"/>
          <p:nvPr/>
        </p:nvSpPr>
        <p:spPr>
          <a:xfrm>
            <a:off x="8982058" y="2741908"/>
            <a:ext cx="2328672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3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Susan Sunshine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Lead Engineer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+123456788900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u="sng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Susan.Sunshine@tno.nl</a:t>
            </a:r>
            <a:r>
              <a:rPr lang="de-DE" sz="1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4"/>
          <p:cNvSpPr txBox="1"/>
          <p:nvPr/>
        </p:nvSpPr>
        <p:spPr>
          <a:xfrm>
            <a:off x="1648047" y="2682433"/>
            <a:ext cx="2780274" cy="1415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3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Simon Smile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Consulting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+ 1234567788990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u="sng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Simon.smile@berliner-e-Agentur.de</a:t>
            </a:r>
            <a:r>
              <a:rPr lang="de-DE" sz="1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24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9775" y="2749175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4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3">
            <a:alphaModFix/>
          </a:blip>
          <a:srcRect l="7704" t="16984" r="4714" b="21686"/>
          <a:stretch/>
        </p:blipFill>
        <p:spPr>
          <a:xfrm>
            <a:off x="7905374" y="2796098"/>
            <a:ext cx="1015908" cy="171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enutzerdefiniertes Layout">
  <p:cSld name="3_Benutzerdefiniertes Layou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28829" y="1465518"/>
            <a:ext cx="3095847" cy="309584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5"/>
          <p:cNvSpPr txBox="1">
            <a:spLocks noGrp="1"/>
          </p:cNvSpPr>
          <p:nvPr>
            <p:ph type="body" idx="1"/>
          </p:nvPr>
        </p:nvSpPr>
        <p:spPr>
          <a:xfrm>
            <a:off x="4519613" y="5040313"/>
            <a:ext cx="3390900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enutzerdefiniertes Layout">
  <p:cSld name="1_Benutzerdefiniertes Layou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/>
          <p:nvPr/>
        </p:nvSpPr>
        <p:spPr>
          <a:xfrm>
            <a:off x="4728829" y="1465517"/>
            <a:ext cx="3095847" cy="3095847"/>
          </a:xfrm>
          <a:prstGeom prst="ellipse">
            <a:avLst/>
          </a:prstGeom>
          <a:solidFill>
            <a:srgbClr val="FFF2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Break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14:00 – 14:30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Benutzerdefiniertes Layout">
  <p:cSld name="6_Benutzerdefiniertes Layout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/>
        </p:nvSpPr>
        <p:spPr>
          <a:xfrm>
            <a:off x="1144800" y="6193806"/>
            <a:ext cx="1963480" cy="5028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project has received funding from the European Union’s H2020 Coordination Support Action under Grant Agreement No. 894356.</a:t>
            </a:r>
            <a:endParaRPr sz="11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28321" y="6216170"/>
            <a:ext cx="919086" cy="35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7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3">
            <a:alphaModFix/>
          </a:blip>
          <a:srcRect l="7704" t="16984" r="4714" b="21686"/>
          <a:stretch/>
        </p:blipFill>
        <p:spPr>
          <a:xfrm>
            <a:off x="3309309" y="6307868"/>
            <a:ext cx="1015908" cy="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3799" y="6257882"/>
            <a:ext cx="722915" cy="27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7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54745" y="6239379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7"/>
          <p:cNvPicPr preferRelativeResize="0"/>
          <p:nvPr/>
        </p:nvPicPr>
        <p:blipFill rotWithShape="1">
          <a:blip r:embed="rId6">
            <a:alphaModFix/>
          </a:blip>
          <a:srcRect t="8772" b="16666"/>
          <a:stretch/>
        </p:blipFill>
        <p:spPr>
          <a:xfrm>
            <a:off x="7166080" y="6153650"/>
            <a:ext cx="968118" cy="356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359881" y="6144862"/>
            <a:ext cx="447505" cy="43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106177" y="6273252"/>
            <a:ext cx="520986" cy="240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7" descr="header_E"/>
          <p:cNvPicPr preferRelativeResize="0"/>
          <p:nvPr/>
        </p:nvPicPr>
        <p:blipFill rotWithShape="1">
          <a:blip r:embed="rId9">
            <a:alphaModFix/>
          </a:blip>
          <a:srcRect l="31882" r="31726"/>
          <a:stretch/>
        </p:blipFill>
        <p:spPr>
          <a:xfrm>
            <a:off x="9910752" y="6227605"/>
            <a:ext cx="786800" cy="367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847630" y="6137161"/>
            <a:ext cx="463100" cy="5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7" descr="cidimage002.png@01D4FECE.D63D32C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1569993" y="6153650"/>
            <a:ext cx="414671" cy="401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36755" y="6193807"/>
            <a:ext cx="705236" cy="50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150242" y="2487922"/>
            <a:ext cx="3891516" cy="2994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Leer">
  <p:cSld name="1_Leer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/>
          <p:nvPr/>
        </p:nvSpPr>
        <p:spPr>
          <a:xfrm>
            <a:off x="130906" y="2196422"/>
            <a:ext cx="1369515" cy="1369514"/>
          </a:xfrm>
          <a:prstGeom prst="ellipse">
            <a:avLst/>
          </a:prstGeom>
          <a:noFill/>
          <a:ln w="1270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8"/>
          <p:cNvSpPr/>
          <p:nvPr/>
        </p:nvSpPr>
        <p:spPr>
          <a:xfrm>
            <a:off x="2277318" y="2195456"/>
            <a:ext cx="1369514" cy="1369514"/>
          </a:xfrm>
          <a:prstGeom prst="ellipse">
            <a:avLst/>
          </a:prstGeom>
          <a:noFill/>
          <a:ln w="1270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28"/>
          <p:cNvSpPr/>
          <p:nvPr/>
        </p:nvSpPr>
        <p:spPr>
          <a:xfrm>
            <a:off x="6552623" y="2195456"/>
            <a:ext cx="1364722" cy="1369514"/>
          </a:xfrm>
          <a:prstGeom prst="ellipse">
            <a:avLst/>
          </a:prstGeom>
          <a:noFill/>
          <a:ln w="1270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8"/>
          <p:cNvSpPr/>
          <p:nvPr/>
        </p:nvSpPr>
        <p:spPr>
          <a:xfrm>
            <a:off x="8684997" y="2195456"/>
            <a:ext cx="1364722" cy="1369514"/>
          </a:xfrm>
          <a:prstGeom prst="ellipse">
            <a:avLst/>
          </a:prstGeom>
          <a:noFill/>
          <a:ln w="1270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8"/>
          <p:cNvSpPr/>
          <p:nvPr/>
        </p:nvSpPr>
        <p:spPr>
          <a:xfrm>
            <a:off x="124004" y="2198506"/>
            <a:ext cx="1369517" cy="1369516"/>
          </a:xfrm>
          <a:prstGeom prst="ellipse">
            <a:avLst/>
          </a:prstGeom>
          <a:solidFill>
            <a:srgbClr val="6A962C"/>
          </a:solidFill>
          <a:ln>
            <a:noFill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8"/>
          <p:cNvSpPr/>
          <p:nvPr/>
        </p:nvSpPr>
        <p:spPr>
          <a:xfrm>
            <a:off x="2277316" y="2197540"/>
            <a:ext cx="1369516" cy="1369516"/>
          </a:xfrm>
          <a:prstGeom prst="ellipse">
            <a:avLst/>
          </a:prstGeom>
          <a:solidFill>
            <a:srgbClr val="A2A2A2"/>
          </a:solidFill>
          <a:ln>
            <a:noFill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8"/>
          <p:cNvSpPr/>
          <p:nvPr/>
        </p:nvSpPr>
        <p:spPr>
          <a:xfrm>
            <a:off x="6559499" y="2197540"/>
            <a:ext cx="1364724" cy="1369516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8"/>
          <p:cNvSpPr/>
          <p:nvPr/>
        </p:nvSpPr>
        <p:spPr>
          <a:xfrm>
            <a:off x="4412540" y="2195456"/>
            <a:ext cx="1369514" cy="1369514"/>
          </a:xfrm>
          <a:prstGeom prst="ellipse">
            <a:avLst/>
          </a:prstGeom>
          <a:noFill/>
          <a:ln w="1270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8"/>
          <p:cNvSpPr/>
          <p:nvPr/>
        </p:nvSpPr>
        <p:spPr>
          <a:xfrm>
            <a:off x="8678119" y="2197540"/>
            <a:ext cx="1364724" cy="1369516"/>
          </a:xfrm>
          <a:prstGeom prst="ellipse">
            <a:avLst/>
          </a:prstGeom>
          <a:solidFill>
            <a:srgbClr val="CEC8FD"/>
          </a:solidFill>
          <a:ln>
            <a:noFill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8"/>
          <p:cNvSpPr/>
          <p:nvPr/>
        </p:nvSpPr>
        <p:spPr>
          <a:xfrm>
            <a:off x="10822486" y="2195456"/>
            <a:ext cx="1369514" cy="1369514"/>
          </a:xfrm>
          <a:prstGeom prst="ellipse">
            <a:avLst/>
          </a:prstGeom>
          <a:noFill/>
          <a:ln w="1270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8"/>
          <p:cNvSpPr/>
          <p:nvPr/>
        </p:nvSpPr>
        <p:spPr>
          <a:xfrm>
            <a:off x="4412540" y="2196497"/>
            <a:ext cx="1369516" cy="1369516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8"/>
          <p:cNvSpPr/>
          <p:nvPr/>
        </p:nvSpPr>
        <p:spPr>
          <a:xfrm>
            <a:off x="10822484" y="2196497"/>
            <a:ext cx="1369516" cy="1369516"/>
          </a:xfrm>
          <a:prstGeom prst="ellipse">
            <a:avLst/>
          </a:prstGeom>
          <a:solidFill>
            <a:srgbClr val="3190FC"/>
          </a:solidFill>
          <a:ln>
            <a:noFill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8"/>
          <p:cNvSpPr/>
          <p:nvPr/>
        </p:nvSpPr>
        <p:spPr>
          <a:xfrm>
            <a:off x="3646832" y="2771528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8"/>
          <p:cNvSpPr/>
          <p:nvPr/>
        </p:nvSpPr>
        <p:spPr>
          <a:xfrm>
            <a:off x="1500421" y="2771528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8"/>
          <p:cNvSpPr/>
          <p:nvPr/>
        </p:nvSpPr>
        <p:spPr>
          <a:xfrm>
            <a:off x="5773806" y="2771528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8"/>
          <p:cNvSpPr/>
          <p:nvPr/>
        </p:nvSpPr>
        <p:spPr>
          <a:xfrm>
            <a:off x="7902809" y="2771528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8"/>
          <p:cNvSpPr/>
          <p:nvPr/>
        </p:nvSpPr>
        <p:spPr>
          <a:xfrm>
            <a:off x="10049719" y="2771528"/>
            <a:ext cx="751856" cy="277812"/>
          </a:xfrm>
          <a:prstGeom prst="rightArrow">
            <a:avLst>
              <a:gd name="adj1" fmla="val 55843"/>
              <a:gd name="adj2" fmla="val 49879"/>
            </a:avLst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A5A5A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8"/>
          <p:cNvSpPr txBox="1">
            <a:spLocks noGrp="1"/>
          </p:cNvSpPr>
          <p:nvPr>
            <p:ph type="body" idx="1"/>
          </p:nvPr>
        </p:nvSpPr>
        <p:spPr>
          <a:xfrm>
            <a:off x="170662" y="1128339"/>
            <a:ext cx="1362615" cy="248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2" name="Google Shape;172;p28"/>
          <p:cNvSpPr txBox="1">
            <a:spLocks noGrp="1"/>
          </p:cNvSpPr>
          <p:nvPr>
            <p:ph type="body" idx="2"/>
          </p:nvPr>
        </p:nvSpPr>
        <p:spPr>
          <a:xfrm>
            <a:off x="170662" y="1376472"/>
            <a:ext cx="1362615" cy="61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3" name="Google Shape;173;p28"/>
          <p:cNvSpPr txBox="1">
            <a:spLocks noGrp="1"/>
          </p:cNvSpPr>
          <p:nvPr>
            <p:ph type="body" idx="3"/>
          </p:nvPr>
        </p:nvSpPr>
        <p:spPr>
          <a:xfrm>
            <a:off x="2267819" y="1128339"/>
            <a:ext cx="1362615" cy="248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p28"/>
          <p:cNvSpPr txBox="1">
            <a:spLocks noGrp="1"/>
          </p:cNvSpPr>
          <p:nvPr>
            <p:ph type="body" idx="4"/>
          </p:nvPr>
        </p:nvSpPr>
        <p:spPr>
          <a:xfrm>
            <a:off x="2267819" y="1376472"/>
            <a:ext cx="1362615" cy="61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5" name="Google Shape;175;p28"/>
          <p:cNvSpPr txBox="1">
            <a:spLocks noGrp="1"/>
          </p:cNvSpPr>
          <p:nvPr>
            <p:ph type="body" idx="5"/>
          </p:nvPr>
        </p:nvSpPr>
        <p:spPr>
          <a:xfrm>
            <a:off x="4384854" y="1128339"/>
            <a:ext cx="1362615" cy="248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28"/>
          <p:cNvSpPr txBox="1">
            <a:spLocks noGrp="1"/>
          </p:cNvSpPr>
          <p:nvPr>
            <p:ph type="body" idx="6"/>
          </p:nvPr>
        </p:nvSpPr>
        <p:spPr>
          <a:xfrm>
            <a:off x="4384854" y="1376472"/>
            <a:ext cx="1362615" cy="61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7" name="Google Shape;177;p28"/>
          <p:cNvSpPr txBox="1">
            <a:spLocks noGrp="1"/>
          </p:cNvSpPr>
          <p:nvPr>
            <p:ph type="body" idx="7"/>
          </p:nvPr>
        </p:nvSpPr>
        <p:spPr>
          <a:xfrm>
            <a:off x="6521768" y="1128339"/>
            <a:ext cx="1362615" cy="248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28"/>
          <p:cNvSpPr txBox="1">
            <a:spLocks noGrp="1"/>
          </p:cNvSpPr>
          <p:nvPr>
            <p:ph type="body" idx="8"/>
          </p:nvPr>
        </p:nvSpPr>
        <p:spPr>
          <a:xfrm>
            <a:off x="6521768" y="1376472"/>
            <a:ext cx="1362615" cy="61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28"/>
          <p:cNvSpPr txBox="1">
            <a:spLocks noGrp="1"/>
          </p:cNvSpPr>
          <p:nvPr>
            <p:ph type="body" idx="9"/>
          </p:nvPr>
        </p:nvSpPr>
        <p:spPr>
          <a:xfrm>
            <a:off x="8648742" y="1128339"/>
            <a:ext cx="1362615" cy="248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28"/>
          <p:cNvSpPr txBox="1">
            <a:spLocks noGrp="1"/>
          </p:cNvSpPr>
          <p:nvPr>
            <p:ph type="body" idx="13"/>
          </p:nvPr>
        </p:nvSpPr>
        <p:spPr>
          <a:xfrm>
            <a:off x="8648742" y="1376472"/>
            <a:ext cx="1362615" cy="61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14"/>
          </p:nvPr>
        </p:nvSpPr>
        <p:spPr>
          <a:xfrm>
            <a:off x="10785654" y="1128339"/>
            <a:ext cx="1362615" cy="248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28"/>
          <p:cNvSpPr txBox="1">
            <a:spLocks noGrp="1"/>
          </p:cNvSpPr>
          <p:nvPr>
            <p:ph type="body" idx="15"/>
          </p:nvPr>
        </p:nvSpPr>
        <p:spPr>
          <a:xfrm>
            <a:off x="10785654" y="1376472"/>
            <a:ext cx="1362615" cy="61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3" name="Google Shape;183;p28"/>
          <p:cNvSpPr txBox="1">
            <a:spLocks noGrp="1"/>
          </p:cNvSpPr>
          <p:nvPr>
            <p:ph type="body" idx="16"/>
          </p:nvPr>
        </p:nvSpPr>
        <p:spPr>
          <a:xfrm>
            <a:off x="824790" y="4068057"/>
            <a:ext cx="4957763" cy="2682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28"/>
          <p:cNvSpPr txBox="1">
            <a:spLocks noGrp="1"/>
          </p:cNvSpPr>
          <p:nvPr>
            <p:ph type="body" idx="17"/>
          </p:nvPr>
        </p:nvSpPr>
        <p:spPr>
          <a:xfrm>
            <a:off x="6559499" y="4048248"/>
            <a:ext cx="4957763" cy="2682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28" descr="Fragezeichensymbol"/>
          <p:cNvSpPr/>
          <p:nvPr/>
        </p:nvSpPr>
        <p:spPr>
          <a:xfrm>
            <a:off x="11243645" y="2486630"/>
            <a:ext cx="533627" cy="720172"/>
          </a:xfrm>
          <a:custGeom>
            <a:avLst/>
            <a:gdLst/>
            <a:ahLst/>
            <a:cxnLst/>
            <a:rect l="l" t="t" r="r" b="b"/>
            <a:pathLst>
              <a:path w="1190" h="1606" extrusionOk="0">
                <a:moveTo>
                  <a:pt x="766" y="1110"/>
                </a:moveTo>
                <a:lnTo>
                  <a:pt x="357" y="1110"/>
                </a:lnTo>
                <a:lnTo>
                  <a:pt x="357" y="1068"/>
                </a:lnTo>
                <a:lnTo>
                  <a:pt x="357" y="1068"/>
                </a:lnTo>
                <a:lnTo>
                  <a:pt x="358" y="1019"/>
                </a:lnTo>
                <a:lnTo>
                  <a:pt x="364" y="975"/>
                </a:lnTo>
                <a:lnTo>
                  <a:pt x="371" y="934"/>
                </a:lnTo>
                <a:lnTo>
                  <a:pt x="380" y="900"/>
                </a:lnTo>
                <a:lnTo>
                  <a:pt x="380" y="900"/>
                </a:lnTo>
                <a:lnTo>
                  <a:pt x="395" y="867"/>
                </a:lnTo>
                <a:lnTo>
                  <a:pt x="411" y="838"/>
                </a:lnTo>
                <a:lnTo>
                  <a:pt x="430" y="808"/>
                </a:lnTo>
                <a:lnTo>
                  <a:pt x="452" y="781"/>
                </a:lnTo>
                <a:lnTo>
                  <a:pt x="452" y="781"/>
                </a:lnTo>
                <a:lnTo>
                  <a:pt x="483" y="748"/>
                </a:lnTo>
                <a:lnTo>
                  <a:pt x="528" y="706"/>
                </a:lnTo>
                <a:lnTo>
                  <a:pt x="587" y="653"/>
                </a:lnTo>
                <a:lnTo>
                  <a:pt x="662" y="591"/>
                </a:lnTo>
                <a:lnTo>
                  <a:pt x="662" y="591"/>
                </a:lnTo>
                <a:lnTo>
                  <a:pt x="682" y="572"/>
                </a:lnTo>
                <a:lnTo>
                  <a:pt x="700" y="556"/>
                </a:lnTo>
                <a:lnTo>
                  <a:pt x="715" y="539"/>
                </a:lnTo>
                <a:lnTo>
                  <a:pt x="728" y="523"/>
                </a:lnTo>
                <a:lnTo>
                  <a:pt x="737" y="507"/>
                </a:lnTo>
                <a:lnTo>
                  <a:pt x="744" y="490"/>
                </a:lnTo>
                <a:lnTo>
                  <a:pt x="748" y="475"/>
                </a:lnTo>
                <a:lnTo>
                  <a:pt x="750" y="461"/>
                </a:lnTo>
                <a:lnTo>
                  <a:pt x="750" y="461"/>
                </a:lnTo>
                <a:lnTo>
                  <a:pt x="750" y="446"/>
                </a:lnTo>
                <a:lnTo>
                  <a:pt x="748" y="432"/>
                </a:lnTo>
                <a:lnTo>
                  <a:pt x="744" y="419"/>
                </a:lnTo>
                <a:lnTo>
                  <a:pt x="741" y="408"/>
                </a:lnTo>
                <a:lnTo>
                  <a:pt x="735" y="397"/>
                </a:lnTo>
                <a:lnTo>
                  <a:pt x="730" y="386"/>
                </a:lnTo>
                <a:lnTo>
                  <a:pt x="722" y="377"/>
                </a:lnTo>
                <a:lnTo>
                  <a:pt x="715" y="368"/>
                </a:lnTo>
                <a:lnTo>
                  <a:pt x="715" y="368"/>
                </a:lnTo>
                <a:lnTo>
                  <a:pt x="706" y="360"/>
                </a:lnTo>
                <a:lnTo>
                  <a:pt x="695" y="355"/>
                </a:lnTo>
                <a:lnTo>
                  <a:pt x="684" y="347"/>
                </a:lnTo>
                <a:lnTo>
                  <a:pt x="671" y="344"/>
                </a:lnTo>
                <a:lnTo>
                  <a:pt x="656" y="340"/>
                </a:lnTo>
                <a:lnTo>
                  <a:pt x="642" y="338"/>
                </a:lnTo>
                <a:lnTo>
                  <a:pt x="625" y="336"/>
                </a:lnTo>
                <a:lnTo>
                  <a:pt x="609" y="335"/>
                </a:lnTo>
                <a:lnTo>
                  <a:pt x="609" y="335"/>
                </a:lnTo>
                <a:lnTo>
                  <a:pt x="589" y="336"/>
                </a:lnTo>
                <a:lnTo>
                  <a:pt x="572" y="338"/>
                </a:lnTo>
                <a:lnTo>
                  <a:pt x="554" y="342"/>
                </a:lnTo>
                <a:lnTo>
                  <a:pt x="538" y="347"/>
                </a:lnTo>
                <a:lnTo>
                  <a:pt x="523" y="355"/>
                </a:lnTo>
                <a:lnTo>
                  <a:pt x="508" y="364"/>
                </a:lnTo>
                <a:lnTo>
                  <a:pt x="496" y="375"/>
                </a:lnTo>
                <a:lnTo>
                  <a:pt x="481" y="386"/>
                </a:lnTo>
                <a:lnTo>
                  <a:pt x="481" y="386"/>
                </a:lnTo>
                <a:lnTo>
                  <a:pt x="470" y="400"/>
                </a:lnTo>
                <a:lnTo>
                  <a:pt x="459" y="417"/>
                </a:lnTo>
                <a:lnTo>
                  <a:pt x="450" y="435"/>
                </a:lnTo>
                <a:lnTo>
                  <a:pt x="441" y="455"/>
                </a:lnTo>
                <a:lnTo>
                  <a:pt x="433" y="479"/>
                </a:lnTo>
                <a:lnTo>
                  <a:pt x="426" y="505"/>
                </a:lnTo>
                <a:lnTo>
                  <a:pt x="422" y="532"/>
                </a:lnTo>
                <a:lnTo>
                  <a:pt x="417" y="563"/>
                </a:lnTo>
                <a:lnTo>
                  <a:pt x="0" y="510"/>
                </a:lnTo>
                <a:lnTo>
                  <a:pt x="0" y="510"/>
                </a:lnTo>
                <a:lnTo>
                  <a:pt x="7" y="455"/>
                </a:lnTo>
                <a:lnTo>
                  <a:pt x="18" y="400"/>
                </a:lnTo>
                <a:lnTo>
                  <a:pt x="26" y="375"/>
                </a:lnTo>
                <a:lnTo>
                  <a:pt x="33" y="351"/>
                </a:lnTo>
                <a:lnTo>
                  <a:pt x="42" y="327"/>
                </a:lnTo>
                <a:lnTo>
                  <a:pt x="53" y="304"/>
                </a:lnTo>
                <a:lnTo>
                  <a:pt x="64" y="280"/>
                </a:lnTo>
                <a:lnTo>
                  <a:pt x="75" y="258"/>
                </a:lnTo>
                <a:lnTo>
                  <a:pt x="88" y="236"/>
                </a:lnTo>
                <a:lnTo>
                  <a:pt x="102" y="216"/>
                </a:lnTo>
                <a:lnTo>
                  <a:pt x="117" y="196"/>
                </a:lnTo>
                <a:lnTo>
                  <a:pt x="133" y="176"/>
                </a:lnTo>
                <a:lnTo>
                  <a:pt x="150" y="157"/>
                </a:lnTo>
                <a:lnTo>
                  <a:pt x="168" y="141"/>
                </a:lnTo>
                <a:lnTo>
                  <a:pt x="168" y="141"/>
                </a:lnTo>
                <a:lnTo>
                  <a:pt x="187" y="123"/>
                </a:lnTo>
                <a:lnTo>
                  <a:pt x="207" y="108"/>
                </a:lnTo>
                <a:lnTo>
                  <a:pt x="227" y="91"/>
                </a:lnTo>
                <a:lnTo>
                  <a:pt x="251" y="79"/>
                </a:lnTo>
                <a:lnTo>
                  <a:pt x="274" y="66"/>
                </a:lnTo>
                <a:lnTo>
                  <a:pt x="298" y="55"/>
                </a:lnTo>
                <a:lnTo>
                  <a:pt x="325" y="44"/>
                </a:lnTo>
                <a:lnTo>
                  <a:pt x="353" y="35"/>
                </a:lnTo>
                <a:lnTo>
                  <a:pt x="380" y="26"/>
                </a:lnTo>
                <a:lnTo>
                  <a:pt x="410" y="18"/>
                </a:lnTo>
                <a:lnTo>
                  <a:pt x="441" y="13"/>
                </a:lnTo>
                <a:lnTo>
                  <a:pt x="474" y="7"/>
                </a:lnTo>
                <a:lnTo>
                  <a:pt x="507" y="4"/>
                </a:lnTo>
                <a:lnTo>
                  <a:pt x="541" y="2"/>
                </a:lnTo>
                <a:lnTo>
                  <a:pt x="578" y="0"/>
                </a:lnTo>
                <a:lnTo>
                  <a:pt x="614" y="0"/>
                </a:lnTo>
                <a:lnTo>
                  <a:pt x="614" y="0"/>
                </a:lnTo>
                <a:lnTo>
                  <a:pt x="673" y="0"/>
                </a:lnTo>
                <a:lnTo>
                  <a:pt x="726" y="5"/>
                </a:lnTo>
                <a:lnTo>
                  <a:pt x="779" y="13"/>
                </a:lnTo>
                <a:lnTo>
                  <a:pt x="827" y="24"/>
                </a:lnTo>
                <a:lnTo>
                  <a:pt x="872" y="38"/>
                </a:lnTo>
                <a:lnTo>
                  <a:pt x="916" y="55"/>
                </a:lnTo>
                <a:lnTo>
                  <a:pt x="956" y="75"/>
                </a:lnTo>
                <a:lnTo>
                  <a:pt x="993" y="97"/>
                </a:lnTo>
                <a:lnTo>
                  <a:pt x="993" y="97"/>
                </a:lnTo>
                <a:lnTo>
                  <a:pt x="1017" y="113"/>
                </a:lnTo>
                <a:lnTo>
                  <a:pt x="1040" y="132"/>
                </a:lnTo>
                <a:lnTo>
                  <a:pt x="1061" y="150"/>
                </a:lnTo>
                <a:lnTo>
                  <a:pt x="1079" y="168"/>
                </a:lnTo>
                <a:lnTo>
                  <a:pt x="1097" y="188"/>
                </a:lnTo>
                <a:lnTo>
                  <a:pt x="1114" y="208"/>
                </a:lnTo>
                <a:lnTo>
                  <a:pt x="1128" y="230"/>
                </a:lnTo>
                <a:lnTo>
                  <a:pt x="1141" y="252"/>
                </a:lnTo>
                <a:lnTo>
                  <a:pt x="1152" y="274"/>
                </a:lnTo>
                <a:lnTo>
                  <a:pt x="1163" y="298"/>
                </a:lnTo>
                <a:lnTo>
                  <a:pt x="1170" y="322"/>
                </a:lnTo>
                <a:lnTo>
                  <a:pt x="1178" y="346"/>
                </a:lnTo>
                <a:lnTo>
                  <a:pt x="1183" y="371"/>
                </a:lnTo>
                <a:lnTo>
                  <a:pt x="1187" y="397"/>
                </a:lnTo>
                <a:lnTo>
                  <a:pt x="1189" y="422"/>
                </a:lnTo>
                <a:lnTo>
                  <a:pt x="1190" y="450"/>
                </a:lnTo>
                <a:lnTo>
                  <a:pt x="1190" y="450"/>
                </a:lnTo>
                <a:lnTo>
                  <a:pt x="1189" y="474"/>
                </a:lnTo>
                <a:lnTo>
                  <a:pt x="1187" y="496"/>
                </a:lnTo>
                <a:lnTo>
                  <a:pt x="1183" y="518"/>
                </a:lnTo>
                <a:lnTo>
                  <a:pt x="1178" y="541"/>
                </a:lnTo>
                <a:lnTo>
                  <a:pt x="1170" y="563"/>
                </a:lnTo>
                <a:lnTo>
                  <a:pt x="1161" y="585"/>
                </a:lnTo>
                <a:lnTo>
                  <a:pt x="1150" y="605"/>
                </a:lnTo>
                <a:lnTo>
                  <a:pt x="1139" y="627"/>
                </a:lnTo>
                <a:lnTo>
                  <a:pt x="1139" y="627"/>
                </a:lnTo>
                <a:lnTo>
                  <a:pt x="1125" y="649"/>
                </a:lnTo>
                <a:lnTo>
                  <a:pt x="1108" y="673"/>
                </a:lnTo>
                <a:lnTo>
                  <a:pt x="1086" y="697"/>
                </a:lnTo>
                <a:lnTo>
                  <a:pt x="1062" y="722"/>
                </a:lnTo>
                <a:lnTo>
                  <a:pt x="1035" y="748"/>
                </a:lnTo>
                <a:lnTo>
                  <a:pt x="1004" y="775"/>
                </a:lnTo>
                <a:lnTo>
                  <a:pt x="969" y="805"/>
                </a:lnTo>
                <a:lnTo>
                  <a:pt x="933" y="836"/>
                </a:lnTo>
                <a:lnTo>
                  <a:pt x="933" y="836"/>
                </a:lnTo>
                <a:lnTo>
                  <a:pt x="883" y="876"/>
                </a:lnTo>
                <a:lnTo>
                  <a:pt x="843" y="913"/>
                </a:lnTo>
                <a:lnTo>
                  <a:pt x="828" y="929"/>
                </a:lnTo>
                <a:lnTo>
                  <a:pt x="814" y="945"/>
                </a:lnTo>
                <a:lnTo>
                  <a:pt x="803" y="960"/>
                </a:lnTo>
                <a:lnTo>
                  <a:pt x="795" y="973"/>
                </a:lnTo>
                <a:lnTo>
                  <a:pt x="795" y="973"/>
                </a:lnTo>
                <a:lnTo>
                  <a:pt x="788" y="988"/>
                </a:lnTo>
                <a:lnTo>
                  <a:pt x="783" y="1002"/>
                </a:lnTo>
                <a:lnTo>
                  <a:pt x="777" y="1017"/>
                </a:lnTo>
                <a:lnTo>
                  <a:pt x="773" y="1033"/>
                </a:lnTo>
                <a:lnTo>
                  <a:pt x="768" y="1070"/>
                </a:lnTo>
                <a:lnTo>
                  <a:pt x="766" y="1110"/>
                </a:lnTo>
                <a:lnTo>
                  <a:pt x="766" y="1110"/>
                </a:lnTo>
                <a:close/>
                <a:moveTo>
                  <a:pt x="344" y="1218"/>
                </a:moveTo>
                <a:lnTo>
                  <a:pt x="781" y="1218"/>
                </a:lnTo>
                <a:lnTo>
                  <a:pt x="781" y="1606"/>
                </a:lnTo>
                <a:lnTo>
                  <a:pt x="344" y="1606"/>
                </a:lnTo>
                <a:lnTo>
                  <a:pt x="344" y="1218"/>
                </a:lnTo>
                <a:close/>
              </a:path>
            </a:pathLst>
          </a:custGeom>
          <a:solidFill>
            <a:srgbClr val="01275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8" descr="Symbol für Puzzleteil"/>
          <p:cNvSpPr/>
          <p:nvPr/>
        </p:nvSpPr>
        <p:spPr>
          <a:xfrm rot="2700000">
            <a:off x="9057788" y="2456911"/>
            <a:ext cx="618906" cy="838665"/>
          </a:xfrm>
          <a:custGeom>
            <a:avLst/>
            <a:gdLst/>
            <a:ahLst/>
            <a:cxnLst/>
            <a:rect l="l" t="t" r="r" b="b"/>
            <a:pathLst>
              <a:path w="1912" h="2600" extrusionOk="0">
                <a:moveTo>
                  <a:pt x="1912" y="880"/>
                </a:moveTo>
                <a:lnTo>
                  <a:pt x="1912" y="880"/>
                </a:lnTo>
                <a:lnTo>
                  <a:pt x="1904" y="786"/>
                </a:lnTo>
                <a:lnTo>
                  <a:pt x="1900" y="738"/>
                </a:lnTo>
                <a:lnTo>
                  <a:pt x="1894" y="694"/>
                </a:lnTo>
                <a:lnTo>
                  <a:pt x="1886" y="656"/>
                </a:lnTo>
                <a:lnTo>
                  <a:pt x="1880" y="640"/>
                </a:lnTo>
                <a:lnTo>
                  <a:pt x="1874" y="628"/>
                </a:lnTo>
                <a:lnTo>
                  <a:pt x="1868" y="620"/>
                </a:lnTo>
                <a:lnTo>
                  <a:pt x="1858" y="614"/>
                </a:lnTo>
                <a:lnTo>
                  <a:pt x="1850" y="612"/>
                </a:lnTo>
                <a:lnTo>
                  <a:pt x="1838" y="614"/>
                </a:lnTo>
                <a:lnTo>
                  <a:pt x="1838" y="614"/>
                </a:lnTo>
                <a:lnTo>
                  <a:pt x="1822" y="620"/>
                </a:lnTo>
                <a:lnTo>
                  <a:pt x="1800" y="624"/>
                </a:lnTo>
                <a:lnTo>
                  <a:pt x="1736" y="632"/>
                </a:lnTo>
                <a:lnTo>
                  <a:pt x="1652" y="636"/>
                </a:lnTo>
                <a:lnTo>
                  <a:pt x="1560" y="638"/>
                </a:lnTo>
                <a:lnTo>
                  <a:pt x="1512" y="636"/>
                </a:lnTo>
                <a:lnTo>
                  <a:pt x="1464" y="634"/>
                </a:lnTo>
                <a:lnTo>
                  <a:pt x="1420" y="630"/>
                </a:lnTo>
                <a:lnTo>
                  <a:pt x="1376" y="626"/>
                </a:lnTo>
                <a:lnTo>
                  <a:pt x="1336" y="618"/>
                </a:lnTo>
                <a:lnTo>
                  <a:pt x="1300" y="610"/>
                </a:lnTo>
                <a:lnTo>
                  <a:pt x="1270" y="600"/>
                </a:lnTo>
                <a:lnTo>
                  <a:pt x="1258" y="594"/>
                </a:lnTo>
                <a:lnTo>
                  <a:pt x="1248" y="588"/>
                </a:lnTo>
                <a:lnTo>
                  <a:pt x="1248" y="588"/>
                </a:lnTo>
                <a:lnTo>
                  <a:pt x="1210" y="564"/>
                </a:lnTo>
                <a:lnTo>
                  <a:pt x="1176" y="546"/>
                </a:lnTo>
                <a:lnTo>
                  <a:pt x="1146" y="530"/>
                </a:lnTo>
                <a:lnTo>
                  <a:pt x="1134" y="520"/>
                </a:lnTo>
                <a:lnTo>
                  <a:pt x="1124" y="512"/>
                </a:lnTo>
                <a:lnTo>
                  <a:pt x="1116" y="502"/>
                </a:lnTo>
                <a:lnTo>
                  <a:pt x="1110" y="490"/>
                </a:lnTo>
                <a:lnTo>
                  <a:pt x="1106" y="476"/>
                </a:lnTo>
                <a:lnTo>
                  <a:pt x="1102" y="462"/>
                </a:lnTo>
                <a:lnTo>
                  <a:pt x="1104" y="444"/>
                </a:lnTo>
                <a:lnTo>
                  <a:pt x="1106" y="424"/>
                </a:lnTo>
                <a:lnTo>
                  <a:pt x="1110" y="402"/>
                </a:lnTo>
                <a:lnTo>
                  <a:pt x="1118" y="376"/>
                </a:lnTo>
                <a:lnTo>
                  <a:pt x="1118" y="376"/>
                </a:lnTo>
                <a:lnTo>
                  <a:pt x="1126" y="346"/>
                </a:lnTo>
                <a:lnTo>
                  <a:pt x="1132" y="316"/>
                </a:lnTo>
                <a:lnTo>
                  <a:pt x="1134" y="284"/>
                </a:lnTo>
                <a:lnTo>
                  <a:pt x="1132" y="254"/>
                </a:lnTo>
                <a:lnTo>
                  <a:pt x="1128" y="222"/>
                </a:lnTo>
                <a:lnTo>
                  <a:pt x="1122" y="190"/>
                </a:lnTo>
                <a:lnTo>
                  <a:pt x="1112" y="160"/>
                </a:lnTo>
                <a:lnTo>
                  <a:pt x="1100" y="132"/>
                </a:lnTo>
                <a:lnTo>
                  <a:pt x="1084" y="104"/>
                </a:lnTo>
                <a:lnTo>
                  <a:pt x="1068" y="80"/>
                </a:lnTo>
                <a:lnTo>
                  <a:pt x="1048" y="58"/>
                </a:lnTo>
                <a:lnTo>
                  <a:pt x="1024" y="38"/>
                </a:lnTo>
                <a:lnTo>
                  <a:pt x="1000" y="22"/>
                </a:lnTo>
                <a:lnTo>
                  <a:pt x="974" y="10"/>
                </a:lnTo>
                <a:lnTo>
                  <a:pt x="958" y="6"/>
                </a:lnTo>
                <a:lnTo>
                  <a:pt x="944" y="4"/>
                </a:lnTo>
                <a:lnTo>
                  <a:pt x="928" y="2"/>
                </a:lnTo>
                <a:lnTo>
                  <a:pt x="912" y="0"/>
                </a:lnTo>
                <a:lnTo>
                  <a:pt x="912" y="0"/>
                </a:lnTo>
                <a:lnTo>
                  <a:pt x="882" y="2"/>
                </a:lnTo>
                <a:lnTo>
                  <a:pt x="854" y="8"/>
                </a:lnTo>
                <a:lnTo>
                  <a:pt x="828" y="16"/>
                </a:lnTo>
                <a:lnTo>
                  <a:pt x="806" y="28"/>
                </a:lnTo>
                <a:lnTo>
                  <a:pt x="786" y="42"/>
                </a:lnTo>
                <a:lnTo>
                  <a:pt x="770" y="58"/>
                </a:lnTo>
                <a:lnTo>
                  <a:pt x="756" y="78"/>
                </a:lnTo>
                <a:lnTo>
                  <a:pt x="744" y="98"/>
                </a:lnTo>
                <a:lnTo>
                  <a:pt x="734" y="120"/>
                </a:lnTo>
                <a:lnTo>
                  <a:pt x="728" y="144"/>
                </a:lnTo>
                <a:lnTo>
                  <a:pt x="724" y="168"/>
                </a:lnTo>
                <a:lnTo>
                  <a:pt x="722" y="194"/>
                </a:lnTo>
                <a:lnTo>
                  <a:pt x="722" y="218"/>
                </a:lnTo>
                <a:lnTo>
                  <a:pt x="724" y="244"/>
                </a:lnTo>
                <a:lnTo>
                  <a:pt x="728" y="270"/>
                </a:lnTo>
                <a:lnTo>
                  <a:pt x="734" y="296"/>
                </a:lnTo>
                <a:lnTo>
                  <a:pt x="734" y="296"/>
                </a:lnTo>
                <a:lnTo>
                  <a:pt x="758" y="374"/>
                </a:lnTo>
                <a:lnTo>
                  <a:pt x="764" y="402"/>
                </a:lnTo>
                <a:lnTo>
                  <a:pt x="764" y="416"/>
                </a:lnTo>
                <a:lnTo>
                  <a:pt x="764" y="426"/>
                </a:lnTo>
                <a:lnTo>
                  <a:pt x="760" y="436"/>
                </a:lnTo>
                <a:lnTo>
                  <a:pt x="756" y="446"/>
                </a:lnTo>
                <a:lnTo>
                  <a:pt x="748" y="458"/>
                </a:lnTo>
                <a:lnTo>
                  <a:pt x="738" y="468"/>
                </a:lnTo>
                <a:lnTo>
                  <a:pt x="724" y="478"/>
                </a:lnTo>
                <a:lnTo>
                  <a:pt x="708" y="490"/>
                </a:lnTo>
                <a:lnTo>
                  <a:pt x="668" y="518"/>
                </a:lnTo>
                <a:lnTo>
                  <a:pt x="668" y="518"/>
                </a:lnTo>
                <a:lnTo>
                  <a:pt x="654" y="524"/>
                </a:lnTo>
                <a:lnTo>
                  <a:pt x="640" y="528"/>
                </a:lnTo>
                <a:lnTo>
                  <a:pt x="626" y="532"/>
                </a:lnTo>
                <a:lnTo>
                  <a:pt x="610" y="536"/>
                </a:lnTo>
                <a:lnTo>
                  <a:pt x="592" y="536"/>
                </a:lnTo>
                <a:lnTo>
                  <a:pt x="574" y="536"/>
                </a:lnTo>
                <a:lnTo>
                  <a:pt x="536" y="534"/>
                </a:lnTo>
                <a:lnTo>
                  <a:pt x="494" y="526"/>
                </a:lnTo>
                <a:lnTo>
                  <a:pt x="452" y="516"/>
                </a:lnTo>
                <a:lnTo>
                  <a:pt x="408" y="504"/>
                </a:lnTo>
                <a:lnTo>
                  <a:pt x="364" y="488"/>
                </a:lnTo>
                <a:lnTo>
                  <a:pt x="320" y="472"/>
                </a:lnTo>
                <a:lnTo>
                  <a:pt x="278" y="454"/>
                </a:lnTo>
                <a:lnTo>
                  <a:pt x="202" y="420"/>
                </a:lnTo>
                <a:lnTo>
                  <a:pt x="140" y="388"/>
                </a:lnTo>
                <a:lnTo>
                  <a:pt x="98" y="366"/>
                </a:lnTo>
                <a:lnTo>
                  <a:pt x="98" y="366"/>
                </a:lnTo>
                <a:lnTo>
                  <a:pt x="84" y="422"/>
                </a:lnTo>
                <a:lnTo>
                  <a:pt x="72" y="472"/>
                </a:lnTo>
                <a:lnTo>
                  <a:pt x="64" y="518"/>
                </a:lnTo>
                <a:lnTo>
                  <a:pt x="60" y="566"/>
                </a:lnTo>
                <a:lnTo>
                  <a:pt x="58" y="620"/>
                </a:lnTo>
                <a:lnTo>
                  <a:pt x="62" y="678"/>
                </a:lnTo>
                <a:lnTo>
                  <a:pt x="68" y="748"/>
                </a:lnTo>
                <a:lnTo>
                  <a:pt x="80" y="832"/>
                </a:lnTo>
                <a:lnTo>
                  <a:pt x="80" y="832"/>
                </a:lnTo>
                <a:lnTo>
                  <a:pt x="90" y="874"/>
                </a:lnTo>
                <a:lnTo>
                  <a:pt x="100" y="906"/>
                </a:lnTo>
                <a:lnTo>
                  <a:pt x="106" y="920"/>
                </a:lnTo>
                <a:lnTo>
                  <a:pt x="114" y="932"/>
                </a:lnTo>
                <a:lnTo>
                  <a:pt x="120" y="942"/>
                </a:lnTo>
                <a:lnTo>
                  <a:pt x="128" y="950"/>
                </a:lnTo>
                <a:lnTo>
                  <a:pt x="136" y="958"/>
                </a:lnTo>
                <a:lnTo>
                  <a:pt x="144" y="962"/>
                </a:lnTo>
                <a:lnTo>
                  <a:pt x="162" y="970"/>
                </a:lnTo>
                <a:lnTo>
                  <a:pt x="178" y="974"/>
                </a:lnTo>
                <a:lnTo>
                  <a:pt x="196" y="974"/>
                </a:lnTo>
                <a:lnTo>
                  <a:pt x="212" y="970"/>
                </a:lnTo>
                <a:lnTo>
                  <a:pt x="228" y="964"/>
                </a:lnTo>
                <a:lnTo>
                  <a:pt x="242" y="958"/>
                </a:lnTo>
                <a:lnTo>
                  <a:pt x="256" y="950"/>
                </a:lnTo>
                <a:lnTo>
                  <a:pt x="274" y="938"/>
                </a:lnTo>
                <a:lnTo>
                  <a:pt x="280" y="932"/>
                </a:lnTo>
                <a:lnTo>
                  <a:pt x="280" y="932"/>
                </a:lnTo>
                <a:lnTo>
                  <a:pt x="302" y="934"/>
                </a:lnTo>
                <a:lnTo>
                  <a:pt x="320" y="938"/>
                </a:lnTo>
                <a:lnTo>
                  <a:pt x="336" y="944"/>
                </a:lnTo>
                <a:lnTo>
                  <a:pt x="350" y="952"/>
                </a:lnTo>
                <a:lnTo>
                  <a:pt x="362" y="960"/>
                </a:lnTo>
                <a:lnTo>
                  <a:pt x="374" y="970"/>
                </a:lnTo>
                <a:lnTo>
                  <a:pt x="384" y="978"/>
                </a:lnTo>
                <a:lnTo>
                  <a:pt x="392" y="988"/>
                </a:lnTo>
                <a:lnTo>
                  <a:pt x="404" y="1008"/>
                </a:lnTo>
                <a:lnTo>
                  <a:pt x="412" y="1024"/>
                </a:lnTo>
                <a:lnTo>
                  <a:pt x="416" y="1040"/>
                </a:lnTo>
                <a:lnTo>
                  <a:pt x="416" y="1040"/>
                </a:lnTo>
                <a:lnTo>
                  <a:pt x="418" y="1060"/>
                </a:lnTo>
                <a:lnTo>
                  <a:pt x="422" y="1116"/>
                </a:lnTo>
                <a:lnTo>
                  <a:pt x="424" y="1154"/>
                </a:lnTo>
                <a:lnTo>
                  <a:pt x="424" y="1194"/>
                </a:lnTo>
                <a:lnTo>
                  <a:pt x="422" y="1238"/>
                </a:lnTo>
                <a:lnTo>
                  <a:pt x="418" y="1282"/>
                </a:lnTo>
                <a:lnTo>
                  <a:pt x="414" y="1328"/>
                </a:lnTo>
                <a:lnTo>
                  <a:pt x="406" y="1370"/>
                </a:lnTo>
                <a:lnTo>
                  <a:pt x="394" y="1408"/>
                </a:lnTo>
                <a:lnTo>
                  <a:pt x="386" y="1426"/>
                </a:lnTo>
                <a:lnTo>
                  <a:pt x="378" y="1442"/>
                </a:lnTo>
                <a:lnTo>
                  <a:pt x="370" y="1458"/>
                </a:lnTo>
                <a:lnTo>
                  <a:pt x="360" y="1470"/>
                </a:lnTo>
                <a:lnTo>
                  <a:pt x="348" y="1482"/>
                </a:lnTo>
                <a:lnTo>
                  <a:pt x="334" y="1490"/>
                </a:lnTo>
                <a:lnTo>
                  <a:pt x="322" y="1496"/>
                </a:lnTo>
                <a:lnTo>
                  <a:pt x="306" y="1500"/>
                </a:lnTo>
                <a:lnTo>
                  <a:pt x="290" y="1502"/>
                </a:lnTo>
                <a:lnTo>
                  <a:pt x="272" y="1500"/>
                </a:lnTo>
                <a:lnTo>
                  <a:pt x="272" y="1500"/>
                </a:lnTo>
                <a:lnTo>
                  <a:pt x="236" y="1492"/>
                </a:lnTo>
                <a:lnTo>
                  <a:pt x="206" y="1484"/>
                </a:lnTo>
                <a:lnTo>
                  <a:pt x="178" y="1476"/>
                </a:lnTo>
                <a:lnTo>
                  <a:pt x="156" y="1466"/>
                </a:lnTo>
                <a:lnTo>
                  <a:pt x="120" y="1450"/>
                </a:lnTo>
                <a:lnTo>
                  <a:pt x="92" y="1434"/>
                </a:lnTo>
                <a:lnTo>
                  <a:pt x="82" y="1428"/>
                </a:lnTo>
                <a:lnTo>
                  <a:pt x="72" y="1424"/>
                </a:lnTo>
                <a:lnTo>
                  <a:pt x="62" y="1424"/>
                </a:lnTo>
                <a:lnTo>
                  <a:pt x="54" y="1424"/>
                </a:lnTo>
                <a:lnTo>
                  <a:pt x="46" y="1426"/>
                </a:lnTo>
                <a:lnTo>
                  <a:pt x="36" y="1432"/>
                </a:lnTo>
                <a:lnTo>
                  <a:pt x="26" y="1442"/>
                </a:lnTo>
                <a:lnTo>
                  <a:pt x="14" y="1456"/>
                </a:lnTo>
                <a:lnTo>
                  <a:pt x="14" y="1456"/>
                </a:lnTo>
                <a:lnTo>
                  <a:pt x="10" y="1464"/>
                </a:lnTo>
                <a:lnTo>
                  <a:pt x="6" y="1474"/>
                </a:lnTo>
                <a:lnTo>
                  <a:pt x="2" y="1488"/>
                </a:lnTo>
                <a:lnTo>
                  <a:pt x="2" y="1502"/>
                </a:lnTo>
                <a:lnTo>
                  <a:pt x="0" y="1536"/>
                </a:lnTo>
                <a:lnTo>
                  <a:pt x="4" y="1578"/>
                </a:lnTo>
                <a:lnTo>
                  <a:pt x="8" y="1624"/>
                </a:lnTo>
                <a:lnTo>
                  <a:pt x="16" y="1674"/>
                </a:lnTo>
                <a:lnTo>
                  <a:pt x="26" y="1724"/>
                </a:lnTo>
                <a:lnTo>
                  <a:pt x="38" y="1776"/>
                </a:lnTo>
                <a:lnTo>
                  <a:pt x="60" y="1874"/>
                </a:lnTo>
                <a:lnTo>
                  <a:pt x="82" y="1960"/>
                </a:lnTo>
                <a:lnTo>
                  <a:pt x="106" y="2040"/>
                </a:lnTo>
                <a:lnTo>
                  <a:pt x="116" y="2040"/>
                </a:lnTo>
                <a:lnTo>
                  <a:pt x="116" y="2040"/>
                </a:lnTo>
                <a:lnTo>
                  <a:pt x="134" y="2044"/>
                </a:lnTo>
                <a:lnTo>
                  <a:pt x="162" y="2044"/>
                </a:lnTo>
                <a:lnTo>
                  <a:pt x="246" y="2044"/>
                </a:lnTo>
                <a:lnTo>
                  <a:pt x="354" y="2042"/>
                </a:lnTo>
                <a:lnTo>
                  <a:pt x="414" y="2044"/>
                </a:lnTo>
                <a:lnTo>
                  <a:pt x="474" y="2048"/>
                </a:lnTo>
                <a:lnTo>
                  <a:pt x="474" y="2048"/>
                </a:lnTo>
                <a:lnTo>
                  <a:pt x="530" y="2052"/>
                </a:lnTo>
                <a:lnTo>
                  <a:pt x="576" y="2056"/>
                </a:lnTo>
                <a:lnTo>
                  <a:pt x="614" y="2062"/>
                </a:lnTo>
                <a:lnTo>
                  <a:pt x="646" y="2068"/>
                </a:lnTo>
                <a:lnTo>
                  <a:pt x="668" y="2076"/>
                </a:lnTo>
                <a:lnTo>
                  <a:pt x="684" y="2086"/>
                </a:lnTo>
                <a:lnTo>
                  <a:pt x="690" y="2092"/>
                </a:lnTo>
                <a:lnTo>
                  <a:pt x="696" y="2098"/>
                </a:lnTo>
                <a:lnTo>
                  <a:pt x="698" y="2104"/>
                </a:lnTo>
                <a:lnTo>
                  <a:pt x="700" y="2110"/>
                </a:lnTo>
                <a:lnTo>
                  <a:pt x="700" y="2110"/>
                </a:lnTo>
                <a:lnTo>
                  <a:pt x="700" y="2124"/>
                </a:lnTo>
                <a:lnTo>
                  <a:pt x="700" y="2140"/>
                </a:lnTo>
                <a:lnTo>
                  <a:pt x="696" y="2164"/>
                </a:lnTo>
                <a:lnTo>
                  <a:pt x="692" y="2194"/>
                </a:lnTo>
                <a:lnTo>
                  <a:pt x="684" y="2230"/>
                </a:lnTo>
                <a:lnTo>
                  <a:pt x="674" y="2272"/>
                </a:lnTo>
                <a:lnTo>
                  <a:pt x="658" y="2322"/>
                </a:lnTo>
                <a:lnTo>
                  <a:pt x="658" y="2322"/>
                </a:lnTo>
                <a:lnTo>
                  <a:pt x="650" y="2348"/>
                </a:lnTo>
                <a:lnTo>
                  <a:pt x="644" y="2372"/>
                </a:lnTo>
                <a:lnTo>
                  <a:pt x="640" y="2398"/>
                </a:lnTo>
                <a:lnTo>
                  <a:pt x="638" y="2424"/>
                </a:lnTo>
                <a:lnTo>
                  <a:pt x="640" y="2448"/>
                </a:lnTo>
                <a:lnTo>
                  <a:pt x="644" y="2470"/>
                </a:lnTo>
                <a:lnTo>
                  <a:pt x="650" y="2492"/>
                </a:lnTo>
                <a:lnTo>
                  <a:pt x="658" y="2512"/>
                </a:lnTo>
                <a:lnTo>
                  <a:pt x="672" y="2530"/>
                </a:lnTo>
                <a:lnTo>
                  <a:pt x="688" y="2548"/>
                </a:lnTo>
                <a:lnTo>
                  <a:pt x="706" y="2562"/>
                </a:lnTo>
                <a:lnTo>
                  <a:pt x="730" y="2576"/>
                </a:lnTo>
                <a:lnTo>
                  <a:pt x="756" y="2586"/>
                </a:lnTo>
                <a:lnTo>
                  <a:pt x="786" y="2594"/>
                </a:lnTo>
                <a:lnTo>
                  <a:pt x="822" y="2598"/>
                </a:lnTo>
                <a:lnTo>
                  <a:pt x="860" y="2600"/>
                </a:lnTo>
                <a:lnTo>
                  <a:pt x="860" y="2600"/>
                </a:lnTo>
                <a:lnTo>
                  <a:pt x="900" y="2598"/>
                </a:lnTo>
                <a:lnTo>
                  <a:pt x="934" y="2592"/>
                </a:lnTo>
                <a:lnTo>
                  <a:pt x="964" y="2584"/>
                </a:lnTo>
                <a:lnTo>
                  <a:pt x="988" y="2572"/>
                </a:lnTo>
                <a:lnTo>
                  <a:pt x="1010" y="2556"/>
                </a:lnTo>
                <a:lnTo>
                  <a:pt x="1028" y="2538"/>
                </a:lnTo>
                <a:lnTo>
                  <a:pt x="1044" y="2520"/>
                </a:lnTo>
                <a:lnTo>
                  <a:pt x="1054" y="2498"/>
                </a:lnTo>
                <a:lnTo>
                  <a:pt x="1062" y="2474"/>
                </a:lnTo>
                <a:lnTo>
                  <a:pt x="1068" y="2450"/>
                </a:lnTo>
                <a:lnTo>
                  <a:pt x="1070" y="2424"/>
                </a:lnTo>
                <a:lnTo>
                  <a:pt x="1072" y="2396"/>
                </a:lnTo>
                <a:lnTo>
                  <a:pt x="1070" y="2370"/>
                </a:lnTo>
                <a:lnTo>
                  <a:pt x="1066" y="2342"/>
                </a:lnTo>
                <a:lnTo>
                  <a:pt x="1062" y="2314"/>
                </a:lnTo>
                <a:lnTo>
                  <a:pt x="1056" y="2286"/>
                </a:lnTo>
                <a:lnTo>
                  <a:pt x="1056" y="2286"/>
                </a:lnTo>
                <a:lnTo>
                  <a:pt x="1042" y="2240"/>
                </a:lnTo>
                <a:lnTo>
                  <a:pt x="1030" y="2206"/>
                </a:lnTo>
                <a:lnTo>
                  <a:pt x="1020" y="2184"/>
                </a:lnTo>
                <a:lnTo>
                  <a:pt x="1014" y="2168"/>
                </a:lnTo>
                <a:lnTo>
                  <a:pt x="1014" y="2162"/>
                </a:lnTo>
                <a:lnTo>
                  <a:pt x="1012" y="2156"/>
                </a:lnTo>
                <a:lnTo>
                  <a:pt x="1014" y="2150"/>
                </a:lnTo>
                <a:lnTo>
                  <a:pt x="1016" y="2142"/>
                </a:lnTo>
                <a:lnTo>
                  <a:pt x="1028" y="2124"/>
                </a:lnTo>
                <a:lnTo>
                  <a:pt x="1046" y="2098"/>
                </a:lnTo>
                <a:lnTo>
                  <a:pt x="1046" y="2098"/>
                </a:lnTo>
                <a:lnTo>
                  <a:pt x="1054" y="2090"/>
                </a:lnTo>
                <a:lnTo>
                  <a:pt x="1066" y="2082"/>
                </a:lnTo>
                <a:lnTo>
                  <a:pt x="1082" y="2076"/>
                </a:lnTo>
                <a:lnTo>
                  <a:pt x="1102" y="2070"/>
                </a:lnTo>
                <a:lnTo>
                  <a:pt x="1148" y="2062"/>
                </a:lnTo>
                <a:lnTo>
                  <a:pt x="1202" y="2056"/>
                </a:lnTo>
                <a:lnTo>
                  <a:pt x="1262" y="2050"/>
                </a:lnTo>
                <a:lnTo>
                  <a:pt x="1322" y="2046"/>
                </a:lnTo>
                <a:lnTo>
                  <a:pt x="1432" y="2040"/>
                </a:lnTo>
                <a:lnTo>
                  <a:pt x="1732" y="2040"/>
                </a:lnTo>
                <a:lnTo>
                  <a:pt x="1732" y="2040"/>
                </a:lnTo>
                <a:lnTo>
                  <a:pt x="1736" y="1994"/>
                </a:lnTo>
                <a:lnTo>
                  <a:pt x="1738" y="1946"/>
                </a:lnTo>
                <a:lnTo>
                  <a:pt x="1740" y="1890"/>
                </a:lnTo>
                <a:lnTo>
                  <a:pt x="1740" y="1830"/>
                </a:lnTo>
                <a:lnTo>
                  <a:pt x="1738" y="1772"/>
                </a:lnTo>
                <a:lnTo>
                  <a:pt x="1734" y="1744"/>
                </a:lnTo>
                <a:lnTo>
                  <a:pt x="1732" y="1722"/>
                </a:lnTo>
                <a:lnTo>
                  <a:pt x="1726" y="1702"/>
                </a:lnTo>
                <a:lnTo>
                  <a:pt x="1722" y="1686"/>
                </a:lnTo>
                <a:lnTo>
                  <a:pt x="1722" y="1686"/>
                </a:lnTo>
                <a:lnTo>
                  <a:pt x="1714" y="1674"/>
                </a:lnTo>
                <a:lnTo>
                  <a:pt x="1704" y="1666"/>
                </a:lnTo>
                <a:lnTo>
                  <a:pt x="1692" y="1660"/>
                </a:lnTo>
                <a:lnTo>
                  <a:pt x="1678" y="1656"/>
                </a:lnTo>
                <a:lnTo>
                  <a:pt x="1662" y="1654"/>
                </a:lnTo>
                <a:lnTo>
                  <a:pt x="1646" y="1654"/>
                </a:lnTo>
                <a:lnTo>
                  <a:pt x="1610" y="1656"/>
                </a:lnTo>
                <a:lnTo>
                  <a:pt x="1572" y="1658"/>
                </a:lnTo>
                <a:lnTo>
                  <a:pt x="1552" y="1658"/>
                </a:lnTo>
                <a:lnTo>
                  <a:pt x="1534" y="1658"/>
                </a:lnTo>
                <a:lnTo>
                  <a:pt x="1516" y="1654"/>
                </a:lnTo>
                <a:lnTo>
                  <a:pt x="1500" y="1650"/>
                </a:lnTo>
                <a:lnTo>
                  <a:pt x="1484" y="1642"/>
                </a:lnTo>
                <a:lnTo>
                  <a:pt x="1470" y="1632"/>
                </a:lnTo>
                <a:lnTo>
                  <a:pt x="1470" y="1632"/>
                </a:lnTo>
                <a:lnTo>
                  <a:pt x="1454" y="1618"/>
                </a:lnTo>
                <a:lnTo>
                  <a:pt x="1438" y="1596"/>
                </a:lnTo>
                <a:lnTo>
                  <a:pt x="1430" y="1584"/>
                </a:lnTo>
                <a:lnTo>
                  <a:pt x="1422" y="1570"/>
                </a:lnTo>
                <a:lnTo>
                  <a:pt x="1416" y="1554"/>
                </a:lnTo>
                <a:lnTo>
                  <a:pt x="1410" y="1534"/>
                </a:lnTo>
                <a:lnTo>
                  <a:pt x="1406" y="1514"/>
                </a:lnTo>
                <a:lnTo>
                  <a:pt x="1402" y="1490"/>
                </a:lnTo>
                <a:lnTo>
                  <a:pt x="1400" y="1464"/>
                </a:lnTo>
                <a:lnTo>
                  <a:pt x="1402" y="1434"/>
                </a:lnTo>
                <a:lnTo>
                  <a:pt x="1404" y="1400"/>
                </a:lnTo>
                <a:lnTo>
                  <a:pt x="1408" y="1364"/>
                </a:lnTo>
                <a:lnTo>
                  <a:pt x="1416" y="1324"/>
                </a:lnTo>
                <a:lnTo>
                  <a:pt x="1426" y="1278"/>
                </a:lnTo>
                <a:lnTo>
                  <a:pt x="1426" y="1278"/>
                </a:lnTo>
                <a:lnTo>
                  <a:pt x="1438" y="1238"/>
                </a:lnTo>
                <a:lnTo>
                  <a:pt x="1444" y="1220"/>
                </a:lnTo>
                <a:lnTo>
                  <a:pt x="1452" y="1206"/>
                </a:lnTo>
                <a:lnTo>
                  <a:pt x="1460" y="1192"/>
                </a:lnTo>
                <a:lnTo>
                  <a:pt x="1468" y="1182"/>
                </a:lnTo>
                <a:lnTo>
                  <a:pt x="1476" y="1174"/>
                </a:lnTo>
                <a:lnTo>
                  <a:pt x="1484" y="1166"/>
                </a:lnTo>
                <a:lnTo>
                  <a:pt x="1492" y="1160"/>
                </a:lnTo>
                <a:lnTo>
                  <a:pt x="1502" y="1158"/>
                </a:lnTo>
                <a:lnTo>
                  <a:pt x="1512" y="1156"/>
                </a:lnTo>
                <a:lnTo>
                  <a:pt x="1520" y="1154"/>
                </a:lnTo>
                <a:lnTo>
                  <a:pt x="1540" y="1156"/>
                </a:lnTo>
                <a:lnTo>
                  <a:pt x="1562" y="1162"/>
                </a:lnTo>
                <a:lnTo>
                  <a:pt x="1584" y="1172"/>
                </a:lnTo>
                <a:lnTo>
                  <a:pt x="1606" y="1184"/>
                </a:lnTo>
                <a:lnTo>
                  <a:pt x="1650" y="1210"/>
                </a:lnTo>
                <a:lnTo>
                  <a:pt x="1674" y="1224"/>
                </a:lnTo>
                <a:lnTo>
                  <a:pt x="1698" y="1236"/>
                </a:lnTo>
                <a:lnTo>
                  <a:pt x="1720" y="1246"/>
                </a:lnTo>
                <a:lnTo>
                  <a:pt x="1744" y="1252"/>
                </a:lnTo>
                <a:lnTo>
                  <a:pt x="1744" y="1252"/>
                </a:lnTo>
                <a:lnTo>
                  <a:pt x="1756" y="1254"/>
                </a:lnTo>
                <a:lnTo>
                  <a:pt x="1766" y="1254"/>
                </a:lnTo>
                <a:lnTo>
                  <a:pt x="1776" y="1252"/>
                </a:lnTo>
                <a:lnTo>
                  <a:pt x="1786" y="1248"/>
                </a:lnTo>
                <a:lnTo>
                  <a:pt x="1796" y="1244"/>
                </a:lnTo>
                <a:lnTo>
                  <a:pt x="1806" y="1238"/>
                </a:lnTo>
                <a:lnTo>
                  <a:pt x="1824" y="1222"/>
                </a:lnTo>
                <a:lnTo>
                  <a:pt x="1840" y="1200"/>
                </a:lnTo>
                <a:lnTo>
                  <a:pt x="1854" y="1176"/>
                </a:lnTo>
                <a:lnTo>
                  <a:pt x="1866" y="1148"/>
                </a:lnTo>
                <a:lnTo>
                  <a:pt x="1878" y="1120"/>
                </a:lnTo>
                <a:lnTo>
                  <a:pt x="1888" y="1088"/>
                </a:lnTo>
                <a:lnTo>
                  <a:pt x="1896" y="1056"/>
                </a:lnTo>
                <a:lnTo>
                  <a:pt x="1902" y="1022"/>
                </a:lnTo>
                <a:lnTo>
                  <a:pt x="1906" y="990"/>
                </a:lnTo>
                <a:lnTo>
                  <a:pt x="1910" y="960"/>
                </a:lnTo>
                <a:lnTo>
                  <a:pt x="1912" y="930"/>
                </a:lnTo>
                <a:lnTo>
                  <a:pt x="1912" y="904"/>
                </a:lnTo>
                <a:lnTo>
                  <a:pt x="1912" y="880"/>
                </a:lnTo>
                <a:lnTo>
                  <a:pt x="1912" y="880"/>
                </a:lnTo>
                <a:close/>
              </a:path>
            </a:pathLst>
          </a:custGeom>
          <a:solidFill>
            <a:srgbClr val="1D06CA"/>
          </a:solidFill>
          <a:ln>
            <a:noFill/>
          </a:ln>
        </p:spPr>
        <p:txBody>
          <a:bodyPr spcFirstLastPara="1" wrap="square" lIns="0" tIns="18275" rIns="0" bIns="18275" anchor="ctr" anchorCtr="1">
            <a:norm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7" name="Google Shape;187;p28" descr="Diagrammsymbol"/>
          <p:cNvGrpSpPr/>
          <p:nvPr/>
        </p:nvGrpSpPr>
        <p:grpSpPr>
          <a:xfrm>
            <a:off x="6868293" y="2550009"/>
            <a:ext cx="714967" cy="609858"/>
            <a:chOff x="1490663" y="846138"/>
            <a:chExt cx="381000" cy="323850"/>
          </a:xfrm>
        </p:grpSpPr>
        <p:sp>
          <p:nvSpPr>
            <p:cNvPr id="188" name="Google Shape;188;p28"/>
            <p:cNvSpPr/>
            <p:nvPr/>
          </p:nvSpPr>
          <p:spPr>
            <a:xfrm>
              <a:off x="1490663" y="942975"/>
              <a:ext cx="381000" cy="227013"/>
            </a:xfrm>
            <a:custGeom>
              <a:avLst/>
              <a:gdLst/>
              <a:ahLst/>
              <a:cxnLst/>
              <a:rect l="l" t="t" r="r" b="b"/>
              <a:pathLst>
                <a:path w="721" h="429" extrusionOk="0">
                  <a:moveTo>
                    <a:pt x="721" y="429"/>
                  </a:moveTo>
                  <a:lnTo>
                    <a:pt x="721" y="429"/>
                  </a:lnTo>
                  <a:lnTo>
                    <a:pt x="0" y="429"/>
                  </a:lnTo>
                  <a:lnTo>
                    <a:pt x="0" y="429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405"/>
                  </a:lnTo>
                  <a:lnTo>
                    <a:pt x="721" y="405"/>
                  </a:lnTo>
                  <a:lnTo>
                    <a:pt x="721" y="42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0" tIns="18275" rIns="0" bIns="18275" anchor="ctr" anchorCtr="1">
              <a:norm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8"/>
            <p:cNvSpPr/>
            <p:nvPr/>
          </p:nvSpPr>
          <p:spPr>
            <a:xfrm>
              <a:off x="1524000" y="1055688"/>
              <a:ext cx="69850" cy="1031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0" tIns="18275" rIns="0" bIns="18275" anchor="ctr" anchorCtr="1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28"/>
            <p:cNvSpPr/>
            <p:nvPr/>
          </p:nvSpPr>
          <p:spPr>
            <a:xfrm>
              <a:off x="1612900" y="987425"/>
              <a:ext cx="69850" cy="1714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0" tIns="18275" rIns="0" bIns="18275" anchor="ctr" anchorCtr="1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8"/>
            <p:cNvSpPr/>
            <p:nvPr/>
          </p:nvSpPr>
          <p:spPr>
            <a:xfrm>
              <a:off x="1701800" y="923925"/>
              <a:ext cx="69850" cy="2349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0" tIns="18275" rIns="0" bIns="18275" anchor="ctr" anchorCtr="1">
              <a:norm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28"/>
            <p:cNvSpPr/>
            <p:nvPr/>
          </p:nvSpPr>
          <p:spPr>
            <a:xfrm>
              <a:off x="1790700" y="846138"/>
              <a:ext cx="69850" cy="31273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0" tIns="18275" rIns="0" bIns="18275" anchor="ctr" anchorCtr="1">
              <a:norm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3" name="Google Shape;193;p28" descr="Glühbirnensymbol"/>
          <p:cNvGrpSpPr/>
          <p:nvPr/>
        </p:nvGrpSpPr>
        <p:grpSpPr>
          <a:xfrm>
            <a:off x="4877828" y="2465504"/>
            <a:ext cx="463383" cy="816853"/>
            <a:chOff x="5102225" y="1727200"/>
            <a:chExt cx="2289175" cy="4035425"/>
          </a:xfrm>
        </p:grpSpPr>
        <p:sp>
          <p:nvSpPr>
            <p:cNvPr id="194" name="Google Shape;194;p28"/>
            <p:cNvSpPr/>
            <p:nvPr/>
          </p:nvSpPr>
          <p:spPr>
            <a:xfrm>
              <a:off x="5689600" y="4699000"/>
              <a:ext cx="1101725" cy="1063625"/>
            </a:xfrm>
            <a:custGeom>
              <a:avLst/>
              <a:gdLst/>
              <a:ahLst/>
              <a:cxnLst/>
              <a:rect l="l" t="t" r="r" b="b"/>
              <a:pathLst>
                <a:path w="694" h="670" extrusionOk="0">
                  <a:moveTo>
                    <a:pt x="676" y="298"/>
                  </a:moveTo>
                  <a:lnTo>
                    <a:pt x="676" y="298"/>
                  </a:lnTo>
                  <a:lnTo>
                    <a:pt x="684" y="288"/>
                  </a:lnTo>
                  <a:lnTo>
                    <a:pt x="688" y="276"/>
                  </a:lnTo>
                  <a:lnTo>
                    <a:pt x="692" y="262"/>
                  </a:lnTo>
                  <a:lnTo>
                    <a:pt x="694" y="246"/>
                  </a:lnTo>
                  <a:lnTo>
                    <a:pt x="692" y="232"/>
                  </a:lnTo>
                  <a:lnTo>
                    <a:pt x="688" y="216"/>
                  </a:lnTo>
                  <a:lnTo>
                    <a:pt x="684" y="202"/>
                  </a:lnTo>
                  <a:lnTo>
                    <a:pt x="676" y="192"/>
                  </a:lnTo>
                  <a:lnTo>
                    <a:pt x="676" y="192"/>
                  </a:lnTo>
                  <a:lnTo>
                    <a:pt x="684" y="180"/>
                  </a:lnTo>
                  <a:lnTo>
                    <a:pt x="688" y="166"/>
                  </a:lnTo>
                  <a:lnTo>
                    <a:pt x="692" y="152"/>
                  </a:lnTo>
                  <a:lnTo>
                    <a:pt x="694" y="136"/>
                  </a:lnTo>
                  <a:lnTo>
                    <a:pt x="692" y="122"/>
                  </a:lnTo>
                  <a:lnTo>
                    <a:pt x="688" y="108"/>
                  </a:lnTo>
                  <a:lnTo>
                    <a:pt x="684" y="94"/>
                  </a:lnTo>
                  <a:lnTo>
                    <a:pt x="676" y="84"/>
                  </a:lnTo>
                  <a:lnTo>
                    <a:pt x="676" y="84"/>
                  </a:lnTo>
                  <a:lnTo>
                    <a:pt x="682" y="76"/>
                  </a:lnTo>
                  <a:lnTo>
                    <a:pt x="688" y="64"/>
                  </a:lnTo>
                  <a:lnTo>
                    <a:pt x="690" y="54"/>
                  </a:lnTo>
                  <a:lnTo>
                    <a:pt x="692" y="42"/>
                  </a:lnTo>
                  <a:lnTo>
                    <a:pt x="692" y="30"/>
                  </a:lnTo>
                  <a:lnTo>
                    <a:pt x="688" y="18"/>
                  </a:lnTo>
                  <a:lnTo>
                    <a:pt x="684" y="8"/>
                  </a:lnTo>
                  <a:lnTo>
                    <a:pt x="67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8"/>
                  </a:lnTo>
                  <a:lnTo>
                    <a:pt x="6" y="16"/>
                  </a:lnTo>
                  <a:lnTo>
                    <a:pt x="4" y="24"/>
                  </a:lnTo>
                  <a:lnTo>
                    <a:pt x="4" y="34"/>
                  </a:lnTo>
                  <a:lnTo>
                    <a:pt x="4" y="42"/>
                  </a:lnTo>
                  <a:lnTo>
                    <a:pt x="6" y="50"/>
                  </a:lnTo>
                  <a:lnTo>
                    <a:pt x="10" y="58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0" y="78"/>
                  </a:lnTo>
                  <a:lnTo>
                    <a:pt x="4" y="90"/>
                  </a:lnTo>
                  <a:lnTo>
                    <a:pt x="2" y="102"/>
                  </a:lnTo>
                  <a:lnTo>
                    <a:pt x="2" y="114"/>
                  </a:lnTo>
                  <a:lnTo>
                    <a:pt x="2" y="128"/>
                  </a:lnTo>
                  <a:lnTo>
                    <a:pt x="4" y="140"/>
                  </a:lnTo>
                  <a:lnTo>
                    <a:pt x="10" y="150"/>
                  </a:lnTo>
                  <a:lnTo>
                    <a:pt x="16" y="160"/>
                  </a:lnTo>
                  <a:lnTo>
                    <a:pt x="16" y="160"/>
                  </a:lnTo>
                  <a:lnTo>
                    <a:pt x="10" y="174"/>
                  </a:lnTo>
                  <a:lnTo>
                    <a:pt x="6" y="186"/>
                  </a:lnTo>
                  <a:lnTo>
                    <a:pt x="2" y="202"/>
                  </a:lnTo>
                  <a:lnTo>
                    <a:pt x="2" y="216"/>
                  </a:lnTo>
                  <a:lnTo>
                    <a:pt x="4" y="230"/>
                  </a:lnTo>
                  <a:lnTo>
                    <a:pt x="6" y="244"/>
                  </a:lnTo>
                  <a:lnTo>
                    <a:pt x="10" y="258"/>
                  </a:lnTo>
                  <a:lnTo>
                    <a:pt x="16" y="268"/>
                  </a:lnTo>
                  <a:lnTo>
                    <a:pt x="16" y="268"/>
                  </a:lnTo>
                  <a:lnTo>
                    <a:pt x="8" y="278"/>
                  </a:lnTo>
                  <a:lnTo>
                    <a:pt x="4" y="290"/>
                  </a:lnTo>
                  <a:lnTo>
                    <a:pt x="0" y="304"/>
                  </a:lnTo>
                  <a:lnTo>
                    <a:pt x="0" y="318"/>
                  </a:lnTo>
                  <a:lnTo>
                    <a:pt x="2" y="332"/>
                  </a:lnTo>
                  <a:lnTo>
                    <a:pt x="4" y="344"/>
                  </a:lnTo>
                  <a:lnTo>
                    <a:pt x="8" y="356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0" y="378"/>
                  </a:lnTo>
                  <a:lnTo>
                    <a:pt x="4" y="390"/>
                  </a:lnTo>
                  <a:lnTo>
                    <a:pt x="2" y="402"/>
                  </a:lnTo>
                  <a:lnTo>
                    <a:pt x="2" y="414"/>
                  </a:lnTo>
                  <a:lnTo>
                    <a:pt x="2" y="426"/>
                  </a:lnTo>
                  <a:lnTo>
                    <a:pt x="4" y="436"/>
                  </a:lnTo>
                  <a:lnTo>
                    <a:pt x="10" y="446"/>
                  </a:lnTo>
                  <a:lnTo>
                    <a:pt x="16" y="454"/>
                  </a:lnTo>
                  <a:lnTo>
                    <a:pt x="50" y="454"/>
                  </a:lnTo>
                  <a:lnTo>
                    <a:pt x="134" y="620"/>
                  </a:lnTo>
                  <a:lnTo>
                    <a:pt x="184" y="620"/>
                  </a:lnTo>
                  <a:lnTo>
                    <a:pt x="184" y="628"/>
                  </a:lnTo>
                  <a:lnTo>
                    <a:pt x="184" y="628"/>
                  </a:lnTo>
                  <a:lnTo>
                    <a:pt x="198" y="638"/>
                  </a:lnTo>
                  <a:lnTo>
                    <a:pt x="214" y="646"/>
                  </a:lnTo>
                  <a:lnTo>
                    <a:pt x="234" y="654"/>
                  </a:lnTo>
                  <a:lnTo>
                    <a:pt x="252" y="660"/>
                  </a:lnTo>
                  <a:lnTo>
                    <a:pt x="274" y="664"/>
                  </a:lnTo>
                  <a:lnTo>
                    <a:pt x="296" y="668"/>
                  </a:lnTo>
                  <a:lnTo>
                    <a:pt x="318" y="670"/>
                  </a:lnTo>
                  <a:lnTo>
                    <a:pt x="340" y="670"/>
                  </a:lnTo>
                  <a:lnTo>
                    <a:pt x="362" y="670"/>
                  </a:lnTo>
                  <a:lnTo>
                    <a:pt x="384" y="668"/>
                  </a:lnTo>
                  <a:lnTo>
                    <a:pt x="406" y="664"/>
                  </a:lnTo>
                  <a:lnTo>
                    <a:pt x="426" y="660"/>
                  </a:lnTo>
                  <a:lnTo>
                    <a:pt x="444" y="654"/>
                  </a:lnTo>
                  <a:lnTo>
                    <a:pt x="462" y="646"/>
                  </a:lnTo>
                  <a:lnTo>
                    <a:pt x="478" y="638"/>
                  </a:lnTo>
                  <a:lnTo>
                    <a:pt x="492" y="628"/>
                  </a:lnTo>
                  <a:lnTo>
                    <a:pt x="492" y="620"/>
                  </a:lnTo>
                  <a:lnTo>
                    <a:pt x="546" y="620"/>
                  </a:lnTo>
                  <a:lnTo>
                    <a:pt x="650" y="454"/>
                  </a:lnTo>
                  <a:lnTo>
                    <a:pt x="676" y="454"/>
                  </a:lnTo>
                  <a:lnTo>
                    <a:pt x="676" y="454"/>
                  </a:lnTo>
                  <a:lnTo>
                    <a:pt x="682" y="450"/>
                  </a:lnTo>
                  <a:lnTo>
                    <a:pt x="686" y="444"/>
                  </a:lnTo>
                  <a:lnTo>
                    <a:pt x="690" y="436"/>
                  </a:lnTo>
                  <a:lnTo>
                    <a:pt x="690" y="428"/>
                  </a:lnTo>
                  <a:lnTo>
                    <a:pt x="690" y="420"/>
                  </a:lnTo>
                  <a:lnTo>
                    <a:pt x="686" y="412"/>
                  </a:lnTo>
                  <a:lnTo>
                    <a:pt x="682" y="404"/>
                  </a:lnTo>
                  <a:lnTo>
                    <a:pt x="676" y="398"/>
                  </a:lnTo>
                  <a:lnTo>
                    <a:pt x="676" y="398"/>
                  </a:lnTo>
                  <a:lnTo>
                    <a:pt x="684" y="386"/>
                  </a:lnTo>
                  <a:lnTo>
                    <a:pt x="690" y="374"/>
                  </a:lnTo>
                  <a:lnTo>
                    <a:pt x="694" y="360"/>
                  </a:lnTo>
                  <a:lnTo>
                    <a:pt x="694" y="346"/>
                  </a:lnTo>
                  <a:lnTo>
                    <a:pt x="694" y="332"/>
                  </a:lnTo>
                  <a:lnTo>
                    <a:pt x="690" y="318"/>
                  </a:lnTo>
                  <a:lnTo>
                    <a:pt x="684" y="308"/>
                  </a:lnTo>
                  <a:lnTo>
                    <a:pt x="676" y="298"/>
                  </a:lnTo>
                  <a:lnTo>
                    <a:pt x="676" y="298"/>
                  </a:lnTo>
                  <a:close/>
                </a:path>
              </a:pathLst>
            </a:custGeom>
            <a:solidFill>
              <a:srgbClr val="A2A2A2"/>
            </a:solidFill>
            <a:ln>
              <a:noFill/>
            </a:ln>
          </p:spPr>
          <p:txBody>
            <a:bodyPr spcFirstLastPara="1" wrap="square" lIns="0" tIns="18275" rIns="0" bIns="18275" anchor="ctr" anchorCtr="1">
              <a:no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28"/>
            <p:cNvSpPr/>
            <p:nvPr/>
          </p:nvSpPr>
          <p:spPr>
            <a:xfrm>
              <a:off x="5102225" y="1727200"/>
              <a:ext cx="2289175" cy="2886075"/>
            </a:xfrm>
            <a:custGeom>
              <a:avLst/>
              <a:gdLst/>
              <a:ahLst/>
              <a:cxnLst/>
              <a:rect l="l" t="t" r="r" b="b"/>
              <a:pathLst>
                <a:path w="1442" h="1818" extrusionOk="0">
                  <a:moveTo>
                    <a:pt x="368" y="1818"/>
                  </a:moveTo>
                  <a:lnTo>
                    <a:pt x="366" y="1778"/>
                  </a:lnTo>
                  <a:lnTo>
                    <a:pt x="366" y="1778"/>
                  </a:lnTo>
                  <a:lnTo>
                    <a:pt x="362" y="1724"/>
                  </a:lnTo>
                  <a:lnTo>
                    <a:pt x="354" y="1670"/>
                  </a:lnTo>
                  <a:lnTo>
                    <a:pt x="346" y="1618"/>
                  </a:lnTo>
                  <a:lnTo>
                    <a:pt x="334" y="1568"/>
                  </a:lnTo>
                  <a:lnTo>
                    <a:pt x="320" y="1520"/>
                  </a:lnTo>
                  <a:lnTo>
                    <a:pt x="304" y="1474"/>
                  </a:lnTo>
                  <a:lnTo>
                    <a:pt x="286" y="1428"/>
                  </a:lnTo>
                  <a:lnTo>
                    <a:pt x="268" y="1384"/>
                  </a:lnTo>
                  <a:lnTo>
                    <a:pt x="246" y="1342"/>
                  </a:lnTo>
                  <a:lnTo>
                    <a:pt x="226" y="1300"/>
                  </a:lnTo>
                  <a:lnTo>
                    <a:pt x="202" y="1258"/>
                  </a:lnTo>
                  <a:lnTo>
                    <a:pt x="180" y="1218"/>
                  </a:lnTo>
                  <a:lnTo>
                    <a:pt x="132" y="1142"/>
                  </a:lnTo>
                  <a:lnTo>
                    <a:pt x="82" y="1068"/>
                  </a:lnTo>
                  <a:lnTo>
                    <a:pt x="82" y="1068"/>
                  </a:lnTo>
                  <a:lnTo>
                    <a:pt x="80" y="1066"/>
                  </a:lnTo>
                  <a:lnTo>
                    <a:pt x="80" y="1062"/>
                  </a:lnTo>
                  <a:lnTo>
                    <a:pt x="80" y="1062"/>
                  </a:lnTo>
                  <a:lnTo>
                    <a:pt x="62" y="1024"/>
                  </a:lnTo>
                  <a:lnTo>
                    <a:pt x="48" y="986"/>
                  </a:lnTo>
                  <a:lnTo>
                    <a:pt x="34" y="946"/>
                  </a:lnTo>
                  <a:lnTo>
                    <a:pt x="22" y="904"/>
                  </a:lnTo>
                  <a:lnTo>
                    <a:pt x="14" y="862"/>
                  </a:lnTo>
                  <a:lnTo>
                    <a:pt x="6" y="820"/>
                  </a:lnTo>
                  <a:lnTo>
                    <a:pt x="2" y="778"/>
                  </a:lnTo>
                  <a:lnTo>
                    <a:pt x="0" y="732"/>
                  </a:lnTo>
                  <a:lnTo>
                    <a:pt x="0" y="732"/>
                  </a:lnTo>
                  <a:lnTo>
                    <a:pt x="0" y="732"/>
                  </a:lnTo>
                  <a:lnTo>
                    <a:pt x="0" y="712"/>
                  </a:lnTo>
                  <a:lnTo>
                    <a:pt x="0" y="712"/>
                  </a:lnTo>
                  <a:lnTo>
                    <a:pt x="42" y="714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4" y="668"/>
                  </a:lnTo>
                  <a:lnTo>
                    <a:pt x="10" y="626"/>
                  </a:lnTo>
                  <a:lnTo>
                    <a:pt x="18" y="584"/>
                  </a:lnTo>
                  <a:lnTo>
                    <a:pt x="26" y="546"/>
                  </a:lnTo>
                  <a:lnTo>
                    <a:pt x="36" y="508"/>
                  </a:lnTo>
                  <a:lnTo>
                    <a:pt x="48" y="472"/>
                  </a:lnTo>
                  <a:lnTo>
                    <a:pt x="62" y="436"/>
                  </a:lnTo>
                  <a:lnTo>
                    <a:pt x="76" y="402"/>
                  </a:lnTo>
                  <a:lnTo>
                    <a:pt x="94" y="370"/>
                  </a:lnTo>
                  <a:lnTo>
                    <a:pt x="110" y="338"/>
                  </a:lnTo>
                  <a:lnTo>
                    <a:pt x="130" y="308"/>
                  </a:lnTo>
                  <a:lnTo>
                    <a:pt x="150" y="280"/>
                  </a:lnTo>
                  <a:lnTo>
                    <a:pt x="172" y="252"/>
                  </a:lnTo>
                  <a:lnTo>
                    <a:pt x="194" y="226"/>
                  </a:lnTo>
                  <a:lnTo>
                    <a:pt x="218" y="202"/>
                  </a:lnTo>
                  <a:lnTo>
                    <a:pt x="242" y="180"/>
                  </a:lnTo>
                  <a:lnTo>
                    <a:pt x="266" y="158"/>
                  </a:lnTo>
                  <a:lnTo>
                    <a:pt x="294" y="138"/>
                  </a:lnTo>
                  <a:lnTo>
                    <a:pt x="320" y="118"/>
                  </a:lnTo>
                  <a:lnTo>
                    <a:pt x="348" y="100"/>
                  </a:lnTo>
                  <a:lnTo>
                    <a:pt x="376" y="84"/>
                  </a:lnTo>
                  <a:lnTo>
                    <a:pt x="406" y="70"/>
                  </a:lnTo>
                  <a:lnTo>
                    <a:pt x="436" y="56"/>
                  </a:lnTo>
                  <a:lnTo>
                    <a:pt x="466" y="44"/>
                  </a:lnTo>
                  <a:lnTo>
                    <a:pt x="496" y="34"/>
                  </a:lnTo>
                  <a:lnTo>
                    <a:pt x="526" y="24"/>
                  </a:lnTo>
                  <a:lnTo>
                    <a:pt x="558" y="16"/>
                  </a:lnTo>
                  <a:lnTo>
                    <a:pt x="590" y="10"/>
                  </a:lnTo>
                  <a:lnTo>
                    <a:pt x="622" y="6"/>
                  </a:lnTo>
                  <a:lnTo>
                    <a:pt x="654" y="2"/>
                  </a:lnTo>
                  <a:lnTo>
                    <a:pt x="686" y="0"/>
                  </a:lnTo>
                  <a:lnTo>
                    <a:pt x="718" y="0"/>
                  </a:lnTo>
                  <a:lnTo>
                    <a:pt x="718" y="0"/>
                  </a:lnTo>
                  <a:lnTo>
                    <a:pt x="718" y="0"/>
                  </a:lnTo>
                  <a:lnTo>
                    <a:pt x="750" y="0"/>
                  </a:lnTo>
                  <a:lnTo>
                    <a:pt x="782" y="2"/>
                  </a:lnTo>
                  <a:lnTo>
                    <a:pt x="814" y="6"/>
                  </a:lnTo>
                  <a:lnTo>
                    <a:pt x="846" y="10"/>
                  </a:lnTo>
                  <a:lnTo>
                    <a:pt x="876" y="16"/>
                  </a:lnTo>
                  <a:lnTo>
                    <a:pt x="908" y="24"/>
                  </a:lnTo>
                  <a:lnTo>
                    <a:pt x="940" y="34"/>
                  </a:lnTo>
                  <a:lnTo>
                    <a:pt x="970" y="44"/>
                  </a:lnTo>
                  <a:lnTo>
                    <a:pt x="1000" y="56"/>
                  </a:lnTo>
                  <a:lnTo>
                    <a:pt x="1030" y="68"/>
                  </a:lnTo>
                  <a:lnTo>
                    <a:pt x="1058" y="84"/>
                  </a:lnTo>
                  <a:lnTo>
                    <a:pt x="1088" y="100"/>
                  </a:lnTo>
                  <a:lnTo>
                    <a:pt x="1114" y="118"/>
                  </a:lnTo>
                  <a:lnTo>
                    <a:pt x="1142" y="136"/>
                  </a:lnTo>
                  <a:lnTo>
                    <a:pt x="1168" y="156"/>
                  </a:lnTo>
                  <a:lnTo>
                    <a:pt x="1194" y="178"/>
                  </a:lnTo>
                  <a:lnTo>
                    <a:pt x="1218" y="200"/>
                  </a:lnTo>
                  <a:lnTo>
                    <a:pt x="1242" y="226"/>
                  </a:lnTo>
                  <a:lnTo>
                    <a:pt x="1264" y="250"/>
                  </a:lnTo>
                  <a:lnTo>
                    <a:pt x="1286" y="278"/>
                  </a:lnTo>
                  <a:lnTo>
                    <a:pt x="1306" y="306"/>
                  </a:lnTo>
                  <a:lnTo>
                    <a:pt x="1326" y="336"/>
                  </a:lnTo>
                  <a:lnTo>
                    <a:pt x="1344" y="368"/>
                  </a:lnTo>
                  <a:lnTo>
                    <a:pt x="1362" y="400"/>
                  </a:lnTo>
                  <a:lnTo>
                    <a:pt x="1376" y="434"/>
                  </a:lnTo>
                  <a:lnTo>
                    <a:pt x="1390" y="470"/>
                  </a:lnTo>
                  <a:lnTo>
                    <a:pt x="1404" y="506"/>
                  </a:lnTo>
                  <a:lnTo>
                    <a:pt x="1414" y="544"/>
                  </a:lnTo>
                  <a:lnTo>
                    <a:pt x="1424" y="584"/>
                  </a:lnTo>
                  <a:lnTo>
                    <a:pt x="1432" y="624"/>
                  </a:lnTo>
                  <a:lnTo>
                    <a:pt x="1438" y="666"/>
                  </a:lnTo>
                  <a:lnTo>
                    <a:pt x="1442" y="710"/>
                  </a:lnTo>
                  <a:lnTo>
                    <a:pt x="1442" y="710"/>
                  </a:lnTo>
                  <a:lnTo>
                    <a:pt x="1442" y="712"/>
                  </a:lnTo>
                  <a:lnTo>
                    <a:pt x="1442" y="714"/>
                  </a:lnTo>
                  <a:lnTo>
                    <a:pt x="1442" y="714"/>
                  </a:lnTo>
                  <a:lnTo>
                    <a:pt x="1442" y="760"/>
                  </a:lnTo>
                  <a:lnTo>
                    <a:pt x="1438" y="806"/>
                  </a:lnTo>
                  <a:lnTo>
                    <a:pt x="1434" y="854"/>
                  </a:lnTo>
                  <a:lnTo>
                    <a:pt x="1424" y="900"/>
                  </a:lnTo>
                  <a:lnTo>
                    <a:pt x="1412" y="946"/>
                  </a:lnTo>
                  <a:lnTo>
                    <a:pt x="1398" y="992"/>
                  </a:lnTo>
                  <a:lnTo>
                    <a:pt x="1378" y="1036"/>
                  </a:lnTo>
                  <a:lnTo>
                    <a:pt x="1354" y="1082"/>
                  </a:lnTo>
                  <a:lnTo>
                    <a:pt x="1354" y="1082"/>
                  </a:lnTo>
                  <a:lnTo>
                    <a:pt x="1352" y="1084"/>
                  </a:lnTo>
                  <a:lnTo>
                    <a:pt x="1350" y="1086"/>
                  </a:lnTo>
                  <a:lnTo>
                    <a:pt x="1350" y="1086"/>
                  </a:lnTo>
                  <a:lnTo>
                    <a:pt x="1324" y="1120"/>
                  </a:lnTo>
                  <a:lnTo>
                    <a:pt x="1298" y="1154"/>
                  </a:lnTo>
                  <a:lnTo>
                    <a:pt x="1270" y="1190"/>
                  </a:lnTo>
                  <a:lnTo>
                    <a:pt x="1246" y="1228"/>
                  </a:lnTo>
                  <a:lnTo>
                    <a:pt x="1220" y="1266"/>
                  </a:lnTo>
                  <a:lnTo>
                    <a:pt x="1198" y="1308"/>
                  </a:lnTo>
                  <a:lnTo>
                    <a:pt x="1174" y="1348"/>
                  </a:lnTo>
                  <a:lnTo>
                    <a:pt x="1154" y="1392"/>
                  </a:lnTo>
                  <a:lnTo>
                    <a:pt x="1134" y="1436"/>
                  </a:lnTo>
                  <a:lnTo>
                    <a:pt x="1118" y="1480"/>
                  </a:lnTo>
                  <a:lnTo>
                    <a:pt x="1102" y="1524"/>
                  </a:lnTo>
                  <a:lnTo>
                    <a:pt x="1090" y="1570"/>
                  </a:lnTo>
                  <a:lnTo>
                    <a:pt x="1080" y="1618"/>
                  </a:lnTo>
                  <a:lnTo>
                    <a:pt x="1072" y="1664"/>
                  </a:lnTo>
                  <a:lnTo>
                    <a:pt x="1068" y="1712"/>
                  </a:lnTo>
                  <a:lnTo>
                    <a:pt x="1066" y="1758"/>
                  </a:lnTo>
                  <a:lnTo>
                    <a:pt x="1066" y="1758"/>
                  </a:lnTo>
                  <a:lnTo>
                    <a:pt x="1066" y="1758"/>
                  </a:lnTo>
                  <a:lnTo>
                    <a:pt x="1066" y="1776"/>
                  </a:lnTo>
                  <a:lnTo>
                    <a:pt x="1066" y="1776"/>
                  </a:lnTo>
                  <a:lnTo>
                    <a:pt x="1068" y="1818"/>
                  </a:lnTo>
                  <a:lnTo>
                    <a:pt x="368" y="1818"/>
                  </a:lnTo>
                  <a:lnTo>
                    <a:pt x="368" y="1818"/>
                  </a:lnTo>
                  <a:close/>
                  <a:moveTo>
                    <a:pt x="986" y="1736"/>
                  </a:moveTo>
                  <a:lnTo>
                    <a:pt x="986" y="1736"/>
                  </a:lnTo>
                  <a:lnTo>
                    <a:pt x="988" y="1686"/>
                  </a:lnTo>
                  <a:lnTo>
                    <a:pt x="994" y="1634"/>
                  </a:lnTo>
                  <a:lnTo>
                    <a:pt x="1004" y="1584"/>
                  </a:lnTo>
                  <a:lnTo>
                    <a:pt x="1016" y="1536"/>
                  </a:lnTo>
                  <a:lnTo>
                    <a:pt x="1030" y="1488"/>
                  </a:lnTo>
                  <a:lnTo>
                    <a:pt x="1046" y="1440"/>
                  </a:lnTo>
                  <a:lnTo>
                    <a:pt x="1064" y="1394"/>
                  </a:lnTo>
                  <a:lnTo>
                    <a:pt x="1084" y="1350"/>
                  </a:lnTo>
                  <a:lnTo>
                    <a:pt x="1106" y="1306"/>
                  </a:lnTo>
                  <a:lnTo>
                    <a:pt x="1130" y="1262"/>
                  </a:lnTo>
                  <a:lnTo>
                    <a:pt x="1154" y="1222"/>
                  </a:lnTo>
                  <a:lnTo>
                    <a:pt x="1180" y="1182"/>
                  </a:lnTo>
                  <a:lnTo>
                    <a:pt x="1206" y="1144"/>
                  </a:lnTo>
                  <a:lnTo>
                    <a:pt x="1232" y="1106"/>
                  </a:lnTo>
                  <a:lnTo>
                    <a:pt x="1260" y="1070"/>
                  </a:lnTo>
                  <a:lnTo>
                    <a:pt x="1286" y="1038"/>
                  </a:lnTo>
                  <a:lnTo>
                    <a:pt x="1286" y="1038"/>
                  </a:lnTo>
                  <a:lnTo>
                    <a:pt x="1286" y="1038"/>
                  </a:lnTo>
                  <a:lnTo>
                    <a:pt x="1306" y="1000"/>
                  </a:lnTo>
                  <a:lnTo>
                    <a:pt x="1322" y="960"/>
                  </a:lnTo>
                  <a:lnTo>
                    <a:pt x="1336" y="922"/>
                  </a:lnTo>
                  <a:lnTo>
                    <a:pt x="1346" y="882"/>
                  </a:lnTo>
                  <a:lnTo>
                    <a:pt x="1352" y="842"/>
                  </a:lnTo>
                  <a:lnTo>
                    <a:pt x="1358" y="800"/>
                  </a:lnTo>
                  <a:lnTo>
                    <a:pt x="1360" y="758"/>
                  </a:lnTo>
                  <a:lnTo>
                    <a:pt x="1362" y="716"/>
                  </a:lnTo>
                  <a:lnTo>
                    <a:pt x="1362" y="716"/>
                  </a:lnTo>
                  <a:lnTo>
                    <a:pt x="1362" y="716"/>
                  </a:lnTo>
                  <a:lnTo>
                    <a:pt x="1358" y="676"/>
                  </a:lnTo>
                  <a:lnTo>
                    <a:pt x="1352" y="638"/>
                  </a:lnTo>
                  <a:lnTo>
                    <a:pt x="1344" y="600"/>
                  </a:lnTo>
                  <a:lnTo>
                    <a:pt x="1336" y="564"/>
                  </a:lnTo>
                  <a:lnTo>
                    <a:pt x="1326" y="530"/>
                  </a:lnTo>
                  <a:lnTo>
                    <a:pt x="1314" y="498"/>
                  </a:lnTo>
                  <a:lnTo>
                    <a:pt x="1302" y="466"/>
                  </a:lnTo>
                  <a:lnTo>
                    <a:pt x="1288" y="436"/>
                  </a:lnTo>
                  <a:lnTo>
                    <a:pt x="1274" y="406"/>
                  </a:lnTo>
                  <a:lnTo>
                    <a:pt x="1256" y="378"/>
                  </a:lnTo>
                  <a:lnTo>
                    <a:pt x="1240" y="352"/>
                  </a:lnTo>
                  <a:lnTo>
                    <a:pt x="1222" y="326"/>
                  </a:lnTo>
                  <a:lnTo>
                    <a:pt x="1202" y="302"/>
                  </a:lnTo>
                  <a:lnTo>
                    <a:pt x="1182" y="280"/>
                  </a:lnTo>
                  <a:lnTo>
                    <a:pt x="1162" y="258"/>
                  </a:lnTo>
                  <a:lnTo>
                    <a:pt x="1140" y="238"/>
                  </a:lnTo>
                  <a:lnTo>
                    <a:pt x="1118" y="218"/>
                  </a:lnTo>
                  <a:lnTo>
                    <a:pt x="1094" y="200"/>
                  </a:lnTo>
                  <a:lnTo>
                    <a:pt x="1070" y="184"/>
                  </a:lnTo>
                  <a:lnTo>
                    <a:pt x="1046" y="170"/>
                  </a:lnTo>
                  <a:lnTo>
                    <a:pt x="1020" y="154"/>
                  </a:lnTo>
                  <a:lnTo>
                    <a:pt x="994" y="142"/>
                  </a:lnTo>
                  <a:lnTo>
                    <a:pt x="968" y="130"/>
                  </a:lnTo>
                  <a:lnTo>
                    <a:pt x="942" y="120"/>
                  </a:lnTo>
                  <a:lnTo>
                    <a:pt x="914" y="112"/>
                  </a:lnTo>
                  <a:lnTo>
                    <a:pt x="888" y="104"/>
                  </a:lnTo>
                  <a:lnTo>
                    <a:pt x="860" y="96"/>
                  </a:lnTo>
                  <a:lnTo>
                    <a:pt x="832" y="90"/>
                  </a:lnTo>
                  <a:lnTo>
                    <a:pt x="804" y="86"/>
                  </a:lnTo>
                  <a:lnTo>
                    <a:pt x="774" y="84"/>
                  </a:lnTo>
                  <a:lnTo>
                    <a:pt x="718" y="80"/>
                  </a:lnTo>
                  <a:lnTo>
                    <a:pt x="718" y="80"/>
                  </a:lnTo>
                  <a:lnTo>
                    <a:pt x="718" y="80"/>
                  </a:lnTo>
                  <a:lnTo>
                    <a:pt x="690" y="82"/>
                  </a:lnTo>
                  <a:lnTo>
                    <a:pt x="660" y="84"/>
                  </a:lnTo>
                  <a:lnTo>
                    <a:pt x="632" y="86"/>
                  </a:lnTo>
                  <a:lnTo>
                    <a:pt x="604" y="90"/>
                  </a:lnTo>
                  <a:lnTo>
                    <a:pt x="576" y="96"/>
                  </a:lnTo>
                  <a:lnTo>
                    <a:pt x="548" y="104"/>
                  </a:lnTo>
                  <a:lnTo>
                    <a:pt x="520" y="112"/>
                  </a:lnTo>
                  <a:lnTo>
                    <a:pt x="494" y="120"/>
                  </a:lnTo>
                  <a:lnTo>
                    <a:pt x="466" y="130"/>
                  </a:lnTo>
                  <a:lnTo>
                    <a:pt x="440" y="142"/>
                  </a:lnTo>
                  <a:lnTo>
                    <a:pt x="414" y="156"/>
                  </a:lnTo>
                  <a:lnTo>
                    <a:pt x="390" y="170"/>
                  </a:lnTo>
                  <a:lnTo>
                    <a:pt x="366" y="184"/>
                  </a:lnTo>
                  <a:lnTo>
                    <a:pt x="342" y="202"/>
                  </a:lnTo>
                  <a:lnTo>
                    <a:pt x="318" y="220"/>
                  </a:lnTo>
                  <a:lnTo>
                    <a:pt x="296" y="238"/>
                  </a:lnTo>
                  <a:lnTo>
                    <a:pt x="274" y="258"/>
                  </a:lnTo>
                  <a:lnTo>
                    <a:pt x="254" y="280"/>
                  </a:lnTo>
                  <a:lnTo>
                    <a:pt x="234" y="304"/>
                  </a:lnTo>
                  <a:lnTo>
                    <a:pt x="216" y="328"/>
                  </a:lnTo>
                  <a:lnTo>
                    <a:pt x="198" y="352"/>
                  </a:lnTo>
                  <a:lnTo>
                    <a:pt x="180" y="380"/>
                  </a:lnTo>
                  <a:lnTo>
                    <a:pt x="164" y="406"/>
                  </a:lnTo>
                  <a:lnTo>
                    <a:pt x="150" y="436"/>
                  </a:lnTo>
                  <a:lnTo>
                    <a:pt x="138" y="466"/>
                  </a:lnTo>
                  <a:lnTo>
                    <a:pt x="126" y="498"/>
                  </a:lnTo>
                  <a:lnTo>
                    <a:pt x="114" y="530"/>
                  </a:lnTo>
                  <a:lnTo>
                    <a:pt x="104" y="566"/>
                  </a:lnTo>
                  <a:lnTo>
                    <a:pt x="96" y="600"/>
                  </a:lnTo>
                  <a:lnTo>
                    <a:pt x="90" y="638"/>
                  </a:lnTo>
                  <a:lnTo>
                    <a:pt x="86" y="676"/>
                  </a:lnTo>
                  <a:lnTo>
                    <a:pt x="82" y="714"/>
                  </a:lnTo>
                  <a:lnTo>
                    <a:pt x="82" y="714"/>
                  </a:lnTo>
                  <a:lnTo>
                    <a:pt x="82" y="714"/>
                  </a:lnTo>
                  <a:lnTo>
                    <a:pt x="82" y="714"/>
                  </a:lnTo>
                  <a:lnTo>
                    <a:pt x="82" y="732"/>
                  </a:lnTo>
                  <a:lnTo>
                    <a:pt x="82" y="732"/>
                  </a:lnTo>
                  <a:lnTo>
                    <a:pt x="82" y="732"/>
                  </a:lnTo>
                  <a:lnTo>
                    <a:pt x="82" y="772"/>
                  </a:lnTo>
                  <a:lnTo>
                    <a:pt x="86" y="808"/>
                  </a:lnTo>
                  <a:lnTo>
                    <a:pt x="92" y="846"/>
                  </a:lnTo>
                  <a:lnTo>
                    <a:pt x="100" y="882"/>
                  </a:lnTo>
                  <a:lnTo>
                    <a:pt x="112" y="920"/>
                  </a:lnTo>
                  <a:lnTo>
                    <a:pt x="124" y="956"/>
                  </a:lnTo>
                  <a:lnTo>
                    <a:pt x="136" y="990"/>
                  </a:lnTo>
                  <a:lnTo>
                    <a:pt x="152" y="1026"/>
                  </a:lnTo>
                  <a:lnTo>
                    <a:pt x="152" y="1026"/>
                  </a:lnTo>
                  <a:lnTo>
                    <a:pt x="152" y="1026"/>
                  </a:lnTo>
                  <a:lnTo>
                    <a:pt x="198" y="1098"/>
                  </a:lnTo>
                  <a:lnTo>
                    <a:pt x="246" y="1172"/>
                  </a:lnTo>
                  <a:lnTo>
                    <a:pt x="292" y="1252"/>
                  </a:lnTo>
                  <a:lnTo>
                    <a:pt x="314" y="1294"/>
                  </a:lnTo>
                  <a:lnTo>
                    <a:pt x="334" y="1338"/>
                  </a:lnTo>
                  <a:lnTo>
                    <a:pt x="354" y="1382"/>
                  </a:lnTo>
                  <a:lnTo>
                    <a:pt x="374" y="1428"/>
                  </a:lnTo>
                  <a:lnTo>
                    <a:pt x="390" y="1474"/>
                  </a:lnTo>
                  <a:lnTo>
                    <a:pt x="406" y="1524"/>
                  </a:lnTo>
                  <a:lnTo>
                    <a:pt x="418" y="1574"/>
                  </a:lnTo>
                  <a:lnTo>
                    <a:pt x="430" y="1626"/>
                  </a:lnTo>
                  <a:lnTo>
                    <a:pt x="438" y="1680"/>
                  </a:lnTo>
                  <a:lnTo>
                    <a:pt x="444" y="1736"/>
                  </a:lnTo>
                  <a:lnTo>
                    <a:pt x="444" y="1736"/>
                  </a:lnTo>
                  <a:lnTo>
                    <a:pt x="986" y="1736"/>
                  </a:lnTo>
                  <a:lnTo>
                    <a:pt x="986" y="1736"/>
                  </a:lnTo>
                  <a:close/>
                </a:path>
              </a:pathLst>
            </a:custGeom>
            <a:solidFill>
              <a:srgbClr val="A2A2A2"/>
            </a:solidFill>
            <a:ln>
              <a:noFill/>
            </a:ln>
          </p:spPr>
          <p:txBody>
            <a:bodyPr spcFirstLastPara="1" wrap="square" lIns="0" tIns="18275" rIns="0" bIns="18275" anchor="ctr" anchorCtr="1">
              <a:normAutofit/>
            </a:bodyPr>
            <a:lstStyle/>
            <a:p>
              <a:pPr marL="0" marR="0" lvl="0" indent="0" algn="ct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" name="Google Shape;196;p28" descr="Zahnradsymbol"/>
          <p:cNvSpPr/>
          <p:nvPr/>
        </p:nvSpPr>
        <p:spPr>
          <a:xfrm>
            <a:off x="2574221" y="2465504"/>
            <a:ext cx="828170" cy="813111"/>
          </a:xfrm>
          <a:custGeom>
            <a:avLst/>
            <a:gdLst/>
            <a:ahLst/>
            <a:cxnLst/>
            <a:rect l="l" t="t" r="r" b="b"/>
            <a:pathLst>
              <a:path w="3300" h="3240" extrusionOk="0">
                <a:moveTo>
                  <a:pt x="2988" y="1104"/>
                </a:moveTo>
                <a:lnTo>
                  <a:pt x="3300" y="1002"/>
                </a:lnTo>
                <a:lnTo>
                  <a:pt x="3193" y="674"/>
                </a:lnTo>
                <a:lnTo>
                  <a:pt x="2881" y="775"/>
                </a:lnTo>
                <a:lnTo>
                  <a:pt x="2762" y="601"/>
                </a:lnTo>
                <a:lnTo>
                  <a:pt x="2954" y="336"/>
                </a:lnTo>
                <a:lnTo>
                  <a:pt x="2674" y="133"/>
                </a:lnTo>
                <a:lnTo>
                  <a:pt x="2482" y="398"/>
                </a:lnTo>
                <a:lnTo>
                  <a:pt x="2283" y="327"/>
                </a:lnTo>
                <a:lnTo>
                  <a:pt x="2283" y="0"/>
                </a:lnTo>
                <a:lnTo>
                  <a:pt x="1937" y="0"/>
                </a:lnTo>
                <a:lnTo>
                  <a:pt x="1937" y="327"/>
                </a:lnTo>
                <a:lnTo>
                  <a:pt x="1734" y="387"/>
                </a:lnTo>
                <a:lnTo>
                  <a:pt x="1542" y="121"/>
                </a:lnTo>
                <a:lnTo>
                  <a:pt x="1262" y="325"/>
                </a:lnTo>
                <a:lnTo>
                  <a:pt x="1454" y="591"/>
                </a:lnTo>
                <a:lnTo>
                  <a:pt x="1326" y="758"/>
                </a:lnTo>
                <a:lnTo>
                  <a:pt x="1014" y="657"/>
                </a:lnTo>
                <a:lnTo>
                  <a:pt x="907" y="985"/>
                </a:lnTo>
                <a:lnTo>
                  <a:pt x="1219" y="1087"/>
                </a:lnTo>
                <a:lnTo>
                  <a:pt x="1214" y="1298"/>
                </a:lnTo>
                <a:lnTo>
                  <a:pt x="902" y="1399"/>
                </a:lnTo>
                <a:lnTo>
                  <a:pt x="1009" y="1728"/>
                </a:lnTo>
                <a:lnTo>
                  <a:pt x="1321" y="1627"/>
                </a:lnTo>
                <a:lnTo>
                  <a:pt x="1440" y="1801"/>
                </a:lnTo>
                <a:lnTo>
                  <a:pt x="1248" y="2066"/>
                </a:lnTo>
                <a:lnTo>
                  <a:pt x="1526" y="2269"/>
                </a:lnTo>
                <a:lnTo>
                  <a:pt x="1720" y="2004"/>
                </a:lnTo>
                <a:lnTo>
                  <a:pt x="1919" y="2075"/>
                </a:lnTo>
                <a:lnTo>
                  <a:pt x="1919" y="2402"/>
                </a:lnTo>
                <a:lnTo>
                  <a:pt x="2265" y="2403"/>
                </a:lnTo>
                <a:lnTo>
                  <a:pt x="2265" y="2075"/>
                </a:lnTo>
                <a:lnTo>
                  <a:pt x="2467" y="2015"/>
                </a:lnTo>
                <a:lnTo>
                  <a:pt x="2660" y="2281"/>
                </a:lnTo>
                <a:lnTo>
                  <a:pt x="2940" y="2077"/>
                </a:lnTo>
                <a:lnTo>
                  <a:pt x="2747" y="1811"/>
                </a:lnTo>
                <a:lnTo>
                  <a:pt x="2876" y="1645"/>
                </a:lnTo>
                <a:lnTo>
                  <a:pt x="3188" y="1746"/>
                </a:lnTo>
                <a:lnTo>
                  <a:pt x="3295" y="1416"/>
                </a:lnTo>
                <a:lnTo>
                  <a:pt x="2983" y="1315"/>
                </a:lnTo>
                <a:lnTo>
                  <a:pt x="2988" y="1104"/>
                </a:lnTo>
                <a:close/>
                <a:moveTo>
                  <a:pt x="2101" y="1621"/>
                </a:moveTo>
                <a:lnTo>
                  <a:pt x="2101" y="1621"/>
                </a:lnTo>
                <a:lnTo>
                  <a:pt x="2079" y="1620"/>
                </a:lnTo>
                <a:lnTo>
                  <a:pt x="2058" y="1619"/>
                </a:lnTo>
                <a:lnTo>
                  <a:pt x="2037" y="1616"/>
                </a:lnTo>
                <a:lnTo>
                  <a:pt x="2016" y="1612"/>
                </a:lnTo>
                <a:lnTo>
                  <a:pt x="1996" y="1608"/>
                </a:lnTo>
                <a:lnTo>
                  <a:pt x="1976" y="1601"/>
                </a:lnTo>
                <a:lnTo>
                  <a:pt x="1957" y="1595"/>
                </a:lnTo>
                <a:lnTo>
                  <a:pt x="1937" y="1588"/>
                </a:lnTo>
                <a:lnTo>
                  <a:pt x="1919" y="1579"/>
                </a:lnTo>
                <a:lnTo>
                  <a:pt x="1901" y="1570"/>
                </a:lnTo>
                <a:lnTo>
                  <a:pt x="1884" y="1560"/>
                </a:lnTo>
                <a:lnTo>
                  <a:pt x="1866" y="1549"/>
                </a:lnTo>
                <a:lnTo>
                  <a:pt x="1850" y="1538"/>
                </a:lnTo>
                <a:lnTo>
                  <a:pt x="1834" y="1525"/>
                </a:lnTo>
                <a:lnTo>
                  <a:pt x="1819" y="1512"/>
                </a:lnTo>
                <a:lnTo>
                  <a:pt x="1804" y="1498"/>
                </a:lnTo>
                <a:lnTo>
                  <a:pt x="1790" y="1483"/>
                </a:lnTo>
                <a:lnTo>
                  <a:pt x="1777" y="1468"/>
                </a:lnTo>
                <a:lnTo>
                  <a:pt x="1764" y="1452"/>
                </a:lnTo>
                <a:lnTo>
                  <a:pt x="1753" y="1436"/>
                </a:lnTo>
                <a:lnTo>
                  <a:pt x="1742" y="1418"/>
                </a:lnTo>
                <a:lnTo>
                  <a:pt x="1732" y="1401"/>
                </a:lnTo>
                <a:lnTo>
                  <a:pt x="1723" y="1383"/>
                </a:lnTo>
                <a:lnTo>
                  <a:pt x="1714" y="1365"/>
                </a:lnTo>
                <a:lnTo>
                  <a:pt x="1707" y="1345"/>
                </a:lnTo>
                <a:lnTo>
                  <a:pt x="1700" y="1326"/>
                </a:lnTo>
                <a:lnTo>
                  <a:pt x="1694" y="1306"/>
                </a:lnTo>
                <a:lnTo>
                  <a:pt x="1690" y="1286"/>
                </a:lnTo>
                <a:lnTo>
                  <a:pt x="1686" y="1265"/>
                </a:lnTo>
                <a:lnTo>
                  <a:pt x="1683" y="1244"/>
                </a:lnTo>
                <a:lnTo>
                  <a:pt x="1682" y="1223"/>
                </a:lnTo>
                <a:lnTo>
                  <a:pt x="1681" y="1201"/>
                </a:lnTo>
                <a:lnTo>
                  <a:pt x="1681" y="1201"/>
                </a:lnTo>
                <a:lnTo>
                  <a:pt x="1682" y="1179"/>
                </a:lnTo>
                <a:lnTo>
                  <a:pt x="1683" y="1158"/>
                </a:lnTo>
                <a:lnTo>
                  <a:pt x="1686" y="1137"/>
                </a:lnTo>
                <a:lnTo>
                  <a:pt x="1690" y="1117"/>
                </a:lnTo>
                <a:lnTo>
                  <a:pt x="1694" y="1096"/>
                </a:lnTo>
                <a:lnTo>
                  <a:pt x="1700" y="1077"/>
                </a:lnTo>
                <a:lnTo>
                  <a:pt x="1707" y="1057"/>
                </a:lnTo>
                <a:lnTo>
                  <a:pt x="1714" y="1037"/>
                </a:lnTo>
                <a:lnTo>
                  <a:pt x="1723" y="1019"/>
                </a:lnTo>
                <a:lnTo>
                  <a:pt x="1732" y="1001"/>
                </a:lnTo>
                <a:lnTo>
                  <a:pt x="1742" y="984"/>
                </a:lnTo>
                <a:lnTo>
                  <a:pt x="1753" y="966"/>
                </a:lnTo>
                <a:lnTo>
                  <a:pt x="1764" y="950"/>
                </a:lnTo>
                <a:lnTo>
                  <a:pt x="1777" y="935"/>
                </a:lnTo>
                <a:lnTo>
                  <a:pt x="1790" y="919"/>
                </a:lnTo>
                <a:lnTo>
                  <a:pt x="1804" y="905"/>
                </a:lnTo>
                <a:lnTo>
                  <a:pt x="1819" y="890"/>
                </a:lnTo>
                <a:lnTo>
                  <a:pt x="1834" y="877"/>
                </a:lnTo>
                <a:lnTo>
                  <a:pt x="1850" y="865"/>
                </a:lnTo>
                <a:lnTo>
                  <a:pt x="1866" y="853"/>
                </a:lnTo>
                <a:lnTo>
                  <a:pt x="1884" y="842"/>
                </a:lnTo>
                <a:lnTo>
                  <a:pt x="1901" y="833"/>
                </a:lnTo>
                <a:lnTo>
                  <a:pt x="1919" y="823"/>
                </a:lnTo>
                <a:lnTo>
                  <a:pt x="1937" y="814"/>
                </a:lnTo>
                <a:lnTo>
                  <a:pt x="1957" y="807"/>
                </a:lnTo>
                <a:lnTo>
                  <a:pt x="1976" y="801"/>
                </a:lnTo>
                <a:lnTo>
                  <a:pt x="1996" y="795"/>
                </a:lnTo>
                <a:lnTo>
                  <a:pt x="2016" y="790"/>
                </a:lnTo>
                <a:lnTo>
                  <a:pt x="2037" y="786"/>
                </a:lnTo>
                <a:lnTo>
                  <a:pt x="2058" y="783"/>
                </a:lnTo>
                <a:lnTo>
                  <a:pt x="2079" y="782"/>
                </a:lnTo>
                <a:lnTo>
                  <a:pt x="2101" y="781"/>
                </a:lnTo>
                <a:lnTo>
                  <a:pt x="2101" y="781"/>
                </a:lnTo>
                <a:lnTo>
                  <a:pt x="2122" y="782"/>
                </a:lnTo>
                <a:lnTo>
                  <a:pt x="2144" y="783"/>
                </a:lnTo>
                <a:lnTo>
                  <a:pt x="2165" y="786"/>
                </a:lnTo>
                <a:lnTo>
                  <a:pt x="2185" y="790"/>
                </a:lnTo>
                <a:lnTo>
                  <a:pt x="2206" y="795"/>
                </a:lnTo>
                <a:lnTo>
                  <a:pt x="2225" y="801"/>
                </a:lnTo>
                <a:lnTo>
                  <a:pt x="2245" y="807"/>
                </a:lnTo>
                <a:lnTo>
                  <a:pt x="2265" y="814"/>
                </a:lnTo>
                <a:lnTo>
                  <a:pt x="2283" y="823"/>
                </a:lnTo>
                <a:lnTo>
                  <a:pt x="2301" y="833"/>
                </a:lnTo>
                <a:lnTo>
                  <a:pt x="2318" y="842"/>
                </a:lnTo>
                <a:lnTo>
                  <a:pt x="2336" y="853"/>
                </a:lnTo>
                <a:lnTo>
                  <a:pt x="2352" y="865"/>
                </a:lnTo>
                <a:lnTo>
                  <a:pt x="2367" y="877"/>
                </a:lnTo>
                <a:lnTo>
                  <a:pt x="2383" y="890"/>
                </a:lnTo>
                <a:lnTo>
                  <a:pt x="2397" y="905"/>
                </a:lnTo>
                <a:lnTo>
                  <a:pt x="2412" y="919"/>
                </a:lnTo>
                <a:lnTo>
                  <a:pt x="2425" y="935"/>
                </a:lnTo>
                <a:lnTo>
                  <a:pt x="2437" y="950"/>
                </a:lnTo>
                <a:lnTo>
                  <a:pt x="2449" y="966"/>
                </a:lnTo>
                <a:lnTo>
                  <a:pt x="2460" y="984"/>
                </a:lnTo>
                <a:lnTo>
                  <a:pt x="2469" y="1001"/>
                </a:lnTo>
                <a:lnTo>
                  <a:pt x="2479" y="1019"/>
                </a:lnTo>
                <a:lnTo>
                  <a:pt x="2488" y="1037"/>
                </a:lnTo>
                <a:lnTo>
                  <a:pt x="2495" y="1057"/>
                </a:lnTo>
                <a:lnTo>
                  <a:pt x="2501" y="1077"/>
                </a:lnTo>
                <a:lnTo>
                  <a:pt x="2507" y="1096"/>
                </a:lnTo>
                <a:lnTo>
                  <a:pt x="2512" y="1117"/>
                </a:lnTo>
                <a:lnTo>
                  <a:pt x="2516" y="1137"/>
                </a:lnTo>
                <a:lnTo>
                  <a:pt x="2519" y="1158"/>
                </a:lnTo>
                <a:lnTo>
                  <a:pt x="2520" y="1179"/>
                </a:lnTo>
                <a:lnTo>
                  <a:pt x="2521" y="1201"/>
                </a:lnTo>
                <a:lnTo>
                  <a:pt x="2521" y="1201"/>
                </a:lnTo>
                <a:lnTo>
                  <a:pt x="2520" y="1223"/>
                </a:lnTo>
                <a:lnTo>
                  <a:pt x="2519" y="1244"/>
                </a:lnTo>
                <a:lnTo>
                  <a:pt x="2516" y="1265"/>
                </a:lnTo>
                <a:lnTo>
                  <a:pt x="2512" y="1286"/>
                </a:lnTo>
                <a:lnTo>
                  <a:pt x="2507" y="1306"/>
                </a:lnTo>
                <a:lnTo>
                  <a:pt x="2501" y="1326"/>
                </a:lnTo>
                <a:lnTo>
                  <a:pt x="2495" y="1345"/>
                </a:lnTo>
                <a:lnTo>
                  <a:pt x="2488" y="1365"/>
                </a:lnTo>
                <a:lnTo>
                  <a:pt x="2479" y="1383"/>
                </a:lnTo>
                <a:lnTo>
                  <a:pt x="2469" y="1401"/>
                </a:lnTo>
                <a:lnTo>
                  <a:pt x="2460" y="1418"/>
                </a:lnTo>
                <a:lnTo>
                  <a:pt x="2449" y="1436"/>
                </a:lnTo>
                <a:lnTo>
                  <a:pt x="2437" y="1452"/>
                </a:lnTo>
                <a:lnTo>
                  <a:pt x="2425" y="1468"/>
                </a:lnTo>
                <a:lnTo>
                  <a:pt x="2412" y="1483"/>
                </a:lnTo>
                <a:lnTo>
                  <a:pt x="2397" y="1498"/>
                </a:lnTo>
                <a:lnTo>
                  <a:pt x="2383" y="1512"/>
                </a:lnTo>
                <a:lnTo>
                  <a:pt x="2367" y="1525"/>
                </a:lnTo>
                <a:lnTo>
                  <a:pt x="2352" y="1538"/>
                </a:lnTo>
                <a:lnTo>
                  <a:pt x="2336" y="1549"/>
                </a:lnTo>
                <a:lnTo>
                  <a:pt x="2318" y="1560"/>
                </a:lnTo>
                <a:lnTo>
                  <a:pt x="2301" y="1570"/>
                </a:lnTo>
                <a:lnTo>
                  <a:pt x="2283" y="1579"/>
                </a:lnTo>
                <a:lnTo>
                  <a:pt x="2265" y="1588"/>
                </a:lnTo>
                <a:lnTo>
                  <a:pt x="2245" y="1595"/>
                </a:lnTo>
                <a:lnTo>
                  <a:pt x="2225" y="1601"/>
                </a:lnTo>
                <a:lnTo>
                  <a:pt x="2206" y="1608"/>
                </a:lnTo>
                <a:lnTo>
                  <a:pt x="2185" y="1612"/>
                </a:lnTo>
                <a:lnTo>
                  <a:pt x="2165" y="1616"/>
                </a:lnTo>
                <a:lnTo>
                  <a:pt x="2144" y="1619"/>
                </a:lnTo>
                <a:lnTo>
                  <a:pt x="2122" y="1620"/>
                </a:lnTo>
                <a:lnTo>
                  <a:pt x="2101" y="1621"/>
                </a:lnTo>
                <a:lnTo>
                  <a:pt x="2101" y="1621"/>
                </a:lnTo>
                <a:close/>
                <a:moveTo>
                  <a:pt x="1460" y="2388"/>
                </a:moveTo>
                <a:lnTo>
                  <a:pt x="1395" y="2187"/>
                </a:lnTo>
                <a:lnTo>
                  <a:pt x="1204" y="2249"/>
                </a:lnTo>
                <a:lnTo>
                  <a:pt x="1132" y="2143"/>
                </a:lnTo>
                <a:lnTo>
                  <a:pt x="1250" y="1981"/>
                </a:lnTo>
                <a:lnTo>
                  <a:pt x="1079" y="1858"/>
                </a:lnTo>
                <a:lnTo>
                  <a:pt x="961" y="2019"/>
                </a:lnTo>
                <a:lnTo>
                  <a:pt x="840" y="1976"/>
                </a:lnTo>
                <a:lnTo>
                  <a:pt x="840" y="1776"/>
                </a:lnTo>
                <a:lnTo>
                  <a:pt x="630" y="1776"/>
                </a:lnTo>
                <a:lnTo>
                  <a:pt x="630" y="1976"/>
                </a:lnTo>
                <a:lnTo>
                  <a:pt x="506" y="2012"/>
                </a:lnTo>
                <a:lnTo>
                  <a:pt x="389" y="1852"/>
                </a:lnTo>
                <a:lnTo>
                  <a:pt x="219" y="1975"/>
                </a:lnTo>
                <a:lnTo>
                  <a:pt x="337" y="2137"/>
                </a:lnTo>
                <a:lnTo>
                  <a:pt x="258" y="2239"/>
                </a:lnTo>
                <a:lnTo>
                  <a:pt x="68" y="2177"/>
                </a:lnTo>
                <a:lnTo>
                  <a:pt x="3" y="2376"/>
                </a:lnTo>
                <a:lnTo>
                  <a:pt x="192" y="2438"/>
                </a:lnTo>
                <a:lnTo>
                  <a:pt x="189" y="2567"/>
                </a:lnTo>
                <a:lnTo>
                  <a:pt x="0" y="2629"/>
                </a:lnTo>
                <a:lnTo>
                  <a:pt x="65" y="2829"/>
                </a:lnTo>
                <a:lnTo>
                  <a:pt x="254" y="2768"/>
                </a:lnTo>
                <a:lnTo>
                  <a:pt x="327" y="2874"/>
                </a:lnTo>
                <a:lnTo>
                  <a:pt x="210" y="3034"/>
                </a:lnTo>
                <a:lnTo>
                  <a:pt x="380" y="3159"/>
                </a:lnTo>
                <a:lnTo>
                  <a:pt x="497" y="2997"/>
                </a:lnTo>
                <a:lnTo>
                  <a:pt x="619" y="3040"/>
                </a:lnTo>
                <a:lnTo>
                  <a:pt x="619" y="3240"/>
                </a:lnTo>
                <a:lnTo>
                  <a:pt x="830" y="3240"/>
                </a:lnTo>
                <a:lnTo>
                  <a:pt x="830" y="3040"/>
                </a:lnTo>
                <a:lnTo>
                  <a:pt x="953" y="3003"/>
                </a:lnTo>
                <a:lnTo>
                  <a:pt x="1069" y="3165"/>
                </a:lnTo>
                <a:lnTo>
                  <a:pt x="1240" y="3041"/>
                </a:lnTo>
                <a:lnTo>
                  <a:pt x="1123" y="2880"/>
                </a:lnTo>
                <a:lnTo>
                  <a:pt x="1201" y="2778"/>
                </a:lnTo>
                <a:lnTo>
                  <a:pt x="1391" y="2840"/>
                </a:lnTo>
                <a:lnTo>
                  <a:pt x="1456" y="2639"/>
                </a:lnTo>
                <a:lnTo>
                  <a:pt x="1266" y="2577"/>
                </a:lnTo>
                <a:lnTo>
                  <a:pt x="1270" y="2450"/>
                </a:lnTo>
                <a:lnTo>
                  <a:pt x="1460" y="2388"/>
                </a:lnTo>
                <a:close/>
                <a:moveTo>
                  <a:pt x="718" y="2679"/>
                </a:moveTo>
                <a:lnTo>
                  <a:pt x="718" y="2679"/>
                </a:lnTo>
                <a:lnTo>
                  <a:pt x="701" y="2678"/>
                </a:lnTo>
                <a:lnTo>
                  <a:pt x="684" y="2676"/>
                </a:lnTo>
                <a:lnTo>
                  <a:pt x="668" y="2672"/>
                </a:lnTo>
                <a:lnTo>
                  <a:pt x="652" y="2666"/>
                </a:lnTo>
                <a:lnTo>
                  <a:pt x="637" y="2658"/>
                </a:lnTo>
                <a:lnTo>
                  <a:pt x="623" y="2650"/>
                </a:lnTo>
                <a:lnTo>
                  <a:pt x="609" y="2640"/>
                </a:lnTo>
                <a:lnTo>
                  <a:pt x="598" y="2630"/>
                </a:lnTo>
                <a:lnTo>
                  <a:pt x="587" y="2617"/>
                </a:lnTo>
                <a:lnTo>
                  <a:pt x="576" y="2604"/>
                </a:lnTo>
                <a:lnTo>
                  <a:pt x="568" y="2590"/>
                </a:lnTo>
                <a:lnTo>
                  <a:pt x="561" y="2575"/>
                </a:lnTo>
                <a:lnTo>
                  <a:pt x="555" y="2559"/>
                </a:lnTo>
                <a:lnTo>
                  <a:pt x="551" y="2543"/>
                </a:lnTo>
                <a:lnTo>
                  <a:pt x="549" y="2526"/>
                </a:lnTo>
                <a:lnTo>
                  <a:pt x="548" y="2508"/>
                </a:lnTo>
                <a:lnTo>
                  <a:pt x="548" y="2508"/>
                </a:lnTo>
                <a:lnTo>
                  <a:pt x="549" y="2491"/>
                </a:lnTo>
                <a:lnTo>
                  <a:pt x="551" y="2474"/>
                </a:lnTo>
                <a:lnTo>
                  <a:pt x="555" y="2458"/>
                </a:lnTo>
                <a:lnTo>
                  <a:pt x="561" y="2441"/>
                </a:lnTo>
                <a:lnTo>
                  <a:pt x="568" y="2427"/>
                </a:lnTo>
                <a:lnTo>
                  <a:pt x="576" y="2413"/>
                </a:lnTo>
                <a:lnTo>
                  <a:pt x="587" y="2399"/>
                </a:lnTo>
                <a:lnTo>
                  <a:pt x="598" y="2388"/>
                </a:lnTo>
                <a:lnTo>
                  <a:pt x="609" y="2376"/>
                </a:lnTo>
                <a:lnTo>
                  <a:pt x="623" y="2366"/>
                </a:lnTo>
                <a:lnTo>
                  <a:pt x="637" y="2358"/>
                </a:lnTo>
                <a:lnTo>
                  <a:pt x="652" y="2351"/>
                </a:lnTo>
                <a:lnTo>
                  <a:pt x="668" y="2345"/>
                </a:lnTo>
                <a:lnTo>
                  <a:pt x="684" y="2340"/>
                </a:lnTo>
                <a:lnTo>
                  <a:pt x="701" y="2338"/>
                </a:lnTo>
                <a:lnTo>
                  <a:pt x="718" y="2337"/>
                </a:lnTo>
                <a:lnTo>
                  <a:pt x="718" y="2337"/>
                </a:lnTo>
                <a:lnTo>
                  <a:pt x="736" y="2338"/>
                </a:lnTo>
                <a:lnTo>
                  <a:pt x="752" y="2340"/>
                </a:lnTo>
                <a:lnTo>
                  <a:pt x="769" y="2345"/>
                </a:lnTo>
                <a:lnTo>
                  <a:pt x="785" y="2351"/>
                </a:lnTo>
                <a:lnTo>
                  <a:pt x="800" y="2358"/>
                </a:lnTo>
                <a:lnTo>
                  <a:pt x="814" y="2366"/>
                </a:lnTo>
                <a:lnTo>
                  <a:pt x="828" y="2376"/>
                </a:lnTo>
                <a:lnTo>
                  <a:pt x="839" y="2388"/>
                </a:lnTo>
                <a:lnTo>
                  <a:pt x="850" y="2399"/>
                </a:lnTo>
                <a:lnTo>
                  <a:pt x="861" y="2413"/>
                </a:lnTo>
                <a:lnTo>
                  <a:pt x="869" y="2427"/>
                </a:lnTo>
                <a:lnTo>
                  <a:pt x="876" y="2441"/>
                </a:lnTo>
                <a:lnTo>
                  <a:pt x="882" y="2458"/>
                </a:lnTo>
                <a:lnTo>
                  <a:pt x="886" y="2474"/>
                </a:lnTo>
                <a:lnTo>
                  <a:pt x="888" y="2491"/>
                </a:lnTo>
                <a:lnTo>
                  <a:pt x="889" y="2508"/>
                </a:lnTo>
                <a:lnTo>
                  <a:pt x="889" y="2508"/>
                </a:lnTo>
                <a:lnTo>
                  <a:pt x="888" y="2526"/>
                </a:lnTo>
                <a:lnTo>
                  <a:pt x="886" y="2543"/>
                </a:lnTo>
                <a:lnTo>
                  <a:pt x="882" y="2559"/>
                </a:lnTo>
                <a:lnTo>
                  <a:pt x="876" y="2575"/>
                </a:lnTo>
                <a:lnTo>
                  <a:pt x="869" y="2590"/>
                </a:lnTo>
                <a:lnTo>
                  <a:pt x="861" y="2604"/>
                </a:lnTo>
                <a:lnTo>
                  <a:pt x="850" y="2617"/>
                </a:lnTo>
                <a:lnTo>
                  <a:pt x="839" y="2630"/>
                </a:lnTo>
                <a:lnTo>
                  <a:pt x="828" y="2640"/>
                </a:lnTo>
                <a:lnTo>
                  <a:pt x="814" y="2650"/>
                </a:lnTo>
                <a:lnTo>
                  <a:pt x="800" y="2658"/>
                </a:lnTo>
                <a:lnTo>
                  <a:pt x="785" y="2666"/>
                </a:lnTo>
                <a:lnTo>
                  <a:pt x="769" y="2672"/>
                </a:lnTo>
                <a:lnTo>
                  <a:pt x="752" y="2676"/>
                </a:lnTo>
                <a:lnTo>
                  <a:pt x="736" y="2678"/>
                </a:lnTo>
                <a:lnTo>
                  <a:pt x="718" y="2679"/>
                </a:lnTo>
                <a:lnTo>
                  <a:pt x="718" y="2679"/>
                </a:lnTo>
                <a:close/>
              </a:path>
            </a:pathLst>
          </a:custGeom>
          <a:solidFill>
            <a:srgbClr val="6C6C6C"/>
          </a:solidFill>
          <a:ln>
            <a:noFill/>
          </a:ln>
        </p:spPr>
        <p:txBody>
          <a:bodyPr spcFirstLastPara="1" wrap="square" lIns="0" tIns="18275" rIns="0" bIns="18275" anchor="ctr" anchorCtr="1">
            <a:norm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8" descr="Flussdiagrammsymbol"/>
          <p:cNvSpPr/>
          <p:nvPr/>
        </p:nvSpPr>
        <p:spPr>
          <a:xfrm>
            <a:off x="343930" y="2518662"/>
            <a:ext cx="941787" cy="597062"/>
          </a:xfrm>
          <a:custGeom>
            <a:avLst/>
            <a:gdLst/>
            <a:ahLst/>
            <a:cxnLst/>
            <a:rect l="l" t="t" r="r" b="b"/>
            <a:pathLst>
              <a:path w="3344" h="2120" extrusionOk="0">
                <a:moveTo>
                  <a:pt x="2952" y="1466"/>
                </a:moveTo>
                <a:lnTo>
                  <a:pt x="2952" y="1102"/>
                </a:lnTo>
                <a:lnTo>
                  <a:pt x="1727" y="1102"/>
                </a:lnTo>
                <a:lnTo>
                  <a:pt x="1727" y="822"/>
                </a:lnTo>
                <a:lnTo>
                  <a:pt x="2270" y="822"/>
                </a:lnTo>
                <a:lnTo>
                  <a:pt x="2270" y="0"/>
                </a:lnTo>
                <a:lnTo>
                  <a:pt x="1073" y="0"/>
                </a:lnTo>
                <a:lnTo>
                  <a:pt x="1073" y="822"/>
                </a:lnTo>
                <a:lnTo>
                  <a:pt x="1615" y="822"/>
                </a:lnTo>
                <a:lnTo>
                  <a:pt x="1615" y="1102"/>
                </a:lnTo>
                <a:lnTo>
                  <a:pt x="392" y="1102"/>
                </a:lnTo>
                <a:lnTo>
                  <a:pt x="392" y="1466"/>
                </a:lnTo>
                <a:lnTo>
                  <a:pt x="0" y="1466"/>
                </a:lnTo>
                <a:lnTo>
                  <a:pt x="0" y="2120"/>
                </a:lnTo>
                <a:lnTo>
                  <a:pt x="951" y="2120"/>
                </a:lnTo>
                <a:lnTo>
                  <a:pt x="951" y="1466"/>
                </a:lnTo>
                <a:lnTo>
                  <a:pt x="504" y="1466"/>
                </a:lnTo>
                <a:lnTo>
                  <a:pt x="504" y="1214"/>
                </a:lnTo>
                <a:lnTo>
                  <a:pt x="1615" y="1214"/>
                </a:lnTo>
                <a:lnTo>
                  <a:pt x="1615" y="1466"/>
                </a:lnTo>
                <a:lnTo>
                  <a:pt x="1196" y="1466"/>
                </a:lnTo>
                <a:lnTo>
                  <a:pt x="1196" y="2120"/>
                </a:lnTo>
                <a:lnTo>
                  <a:pt x="2147" y="2120"/>
                </a:lnTo>
                <a:lnTo>
                  <a:pt x="2147" y="1466"/>
                </a:lnTo>
                <a:lnTo>
                  <a:pt x="1727" y="1466"/>
                </a:lnTo>
                <a:lnTo>
                  <a:pt x="1727" y="1214"/>
                </a:lnTo>
                <a:lnTo>
                  <a:pt x="2840" y="1214"/>
                </a:lnTo>
                <a:lnTo>
                  <a:pt x="2840" y="1466"/>
                </a:lnTo>
                <a:lnTo>
                  <a:pt x="2393" y="1466"/>
                </a:lnTo>
                <a:lnTo>
                  <a:pt x="2393" y="2120"/>
                </a:lnTo>
                <a:lnTo>
                  <a:pt x="3344" y="2120"/>
                </a:lnTo>
                <a:lnTo>
                  <a:pt x="3344" y="1466"/>
                </a:lnTo>
                <a:lnTo>
                  <a:pt x="2952" y="1466"/>
                </a:lnTo>
                <a:close/>
              </a:path>
            </a:pathLst>
          </a:custGeom>
          <a:solidFill>
            <a:srgbClr val="46641D"/>
          </a:solidFill>
          <a:ln>
            <a:noFill/>
          </a:ln>
        </p:spPr>
        <p:txBody>
          <a:bodyPr spcFirstLastPara="1" wrap="square" lIns="0" tIns="18275" rIns="0" bIns="18275" anchor="ctr" anchorCtr="1">
            <a:norm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Leer">
  <p:cSld name="2_Leer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oogle Shape;199;p29"/>
          <p:cNvGrpSpPr/>
          <p:nvPr/>
        </p:nvGrpSpPr>
        <p:grpSpPr>
          <a:xfrm>
            <a:off x="914401" y="381000"/>
            <a:ext cx="10286999" cy="5898494"/>
            <a:chOff x="914401" y="381000"/>
            <a:chExt cx="10286999" cy="5898494"/>
          </a:xfrm>
        </p:grpSpPr>
        <p:sp>
          <p:nvSpPr>
            <p:cNvPr id="200" name="Google Shape;200;p29"/>
            <p:cNvSpPr/>
            <p:nvPr/>
          </p:nvSpPr>
          <p:spPr>
            <a:xfrm>
              <a:off x="9779656" y="381000"/>
              <a:ext cx="1421744" cy="1322185"/>
            </a:xfrm>
            <a:custGeom>
              <a:avLst/>
              <a:gdLst/>
              <a:ahLst/>
              <a:cxnLst/>
              <a:rect l="l" t="t" r="r" b="b"/>
              <a:pathLst>
                <a:path w="9167" h="8526" extrusionOk="0">
                  <a:moveTo>
                    <a:pt x="15" y="0"/>
                  </a:moveTo>
                  <a:lnTo>
                    <a:pt x="0" y="0"/>
                  </a:lnTo>
                  <a:lnTo>
                    <a:pt x="0" y="6537"/>
                  </a:lnTo>
                  <a:lnTo>
                    <a:pt x="15" y="6537"/>
                  </a:lnTo>
                  <a:lnTo>
                    <a:pt x="15" y="6537"/>
                  </a:lnTo>
                  <a:lnTo>
                    <a:pt x="81" y="6538"/>
                  </a:lnTo>
                  <a:lnTo>
                    <a:pt x="146" y="6540"/>
                  </a:lnTo>
                  <a:lnTo>
                    <a:pt x="210" y="6543"/>
                  </a:lnTo>
                  <a:lnTo>
                    <a:pt x="274" y="6548"/>
                  </a:lnTo>
                  <a:lnTo>
                    <a:pt x="338" y="6554"/>
                  </a:lnTo>
                  <a:lnTo>
                    <a:pt x="401" y="6561"/>
                  </a:lnTo>
                  <a:lnTo>
                    <a:pt x="464" y="6570"/>
                  </a:lnTo>
                  <a:lnTo>
                    <a:pt x="526" y="6579"/>
                  </a:lnTo>
                  <a:lnTo>
                    <a:pt x="589" y="6590"/>
                  </a:lnTo>
                  <a:lnTo>
                    <a:pt x="651" y="6602"/>
                  </a:lnTo>
                  <a:lnTo>
                    <a:pt x="712" y="6615"/>
                  </a:lnTo>
                  <a:lnTo>
                    <a:pt x="772" y="6629"/>
                  </a:lnTo>
                  <a:lnTo>
                    <a:pt x="833" y="6645"/>
                  </a:lnTo>
                  <a:lnTo>
                    <a:pt x="892" y="6662"/>
                  </a:lnTo>
                  <a:lnTo>
                    <a:pt x="952" y="6679"/>
                  </a:lnTo>
                  <a:lnTo>
                    <a:pt x="1010" y="6699"/>
                  </a:lnTo>
                  <a:lnTo>
                    <a:pt x="1067" y="6718"/>
                  </a:lnTo>
                  <a:lnTo>
                    <a:pt x="1124" y="6740"/>
                  </a:lnTo>
                  <a:lnTo>
                    <a:pt x="1180" y="6762"/>
                  </a:lnTo>
                  <a:lnTo>
                    <a:pt x="1236" y="6785"/>
                  </a:lnTo>
                  <a:lnTo>
                    <a:pt x="1291" y="6809"/>
                  </a:lnTo>
                  <a:lnTo>
                    <a:pt x="1346" y="6834"/>
                  </a:lnTo>
                  <a:lnTo>
                    <a:pt x="1400" y="6860"/>
                  </a:lnTo>
                  <a:lnTo>
                    <a:pt x="1453" y="6886"/>
                  </a:lnTo>
                  <a:lnTo>
                    <a:pt x="1504" y="6915"/>
                  </a:lnTo>
                  <a:lnTo>
                    <a:pt x="1555" y="6944"/>
                  </a:lnTo>
                  <a:lnTo>
                    <a:pt x="1605" y="6973"/>
                  </a:lnTo>
                  <a:lnTo>
                    <a:pt x="1655" y="7003"/>
                  </a:lnTo>
                  <a:lnTo>
                    <a:pt x="1703" y="7035"/>
                  </a:lnTo>
                  <a:lnTo>
                    <a:pt x="1750" y="7067"/>
                  </a:lnTo>
                  <a:lnTo>
                    <a:pt x="1797" y="7100"/>
                  </a:lnTo>
                  <a:lnTo>
                    <a:pt x="1842" y="7133"/>
                  </a:lnTo>
                  <a:lnTo>
                    <a:pt x="1886" y="7169"/>
                  </a:lnTo>
                  <a:lnTo>
                    <a:pt x="1929" y="7204"/>
                  </a:lnTo>
                  <a:lnTo>
                    <a:pt x="1972" y="7240"/>
                  </a:lnTo>
                  <a:lnTo>
                    <a:pt x="2013" y="7276"/>
                  </a:lnTo>
                  <a:lnTo>
                    <a:pt x="2054" y="7314"/>
                  </a:lnTo>
                  <a:lnTo>
                    <a:pt x="2093" y="7353"/>
                  </a:lnTo>
                  <a:lnTo>
                    <a:pt x="2131" y="7392"/>
                  </a:lnTo>
                  <a:lnTo>
                    <a:pt x="2167" y="7431"/>
                  </a:lnTo>
                  <a:lnTo>
                    <a:pt x="2203" y="7471"/>
                  </a:lnTo>
                  <a:lnTo>
                    <a:pt x="2237" y="7512"/>
                  </a:lnTo>
                  <a:lnTo>
                    <a:pt x="2270" y="7553"/>
                  </a:lnTo>
                  <a:lnTo>
                    <a:pt x="2301" y="7595"/>
                  </a:lnTo>
                  <a:lnTo>
                    <a:pt x="2332" y="7638"/>
                  </a:lnTo>
                  <a:lnTo>
                    <a:pt x="2360" y="7680"/>
                  </a:lnTo>
                  <a:lnTo>
                    <a:pt x="2388" y="7725"/>
                  </a:lnTo>
                  <a:lnTo>
                    <a:pt x="2415" y="7768"/>
                  </a:lnTo>
                  <a:lnTo>
                    <a:pt x="2439" y="7813"/>
                  </a:lnTo>
                  <a:lnTo>
                    <a:pt x="2463" y="7857"/>
                  </a:lnTo>
                  <a:lnTo>
                    <a:pt x="2485" y="7903"/>
                  </a:lnTo>
                  <a:lnTo>
                    <a:pt x="2506" y="7949"/>
                  </a:lnTo>
                  <a:lnTo>
                    <a:pt x="2525" y="7995"/>
                  </a:lnTo>
                  <a:lnTo>
                    <a:pt x="2542" y="8042"/>
                  </a:lnTo>
                  <a:lnTo>
                    <a:pt x="2558" y="8089"/>
                  </a:lnTo>
                  <a:lnTo>
                    <a:pt x="2573" y="8136"/>
                  </a:lnTo>
                  <a:lnTo>
                    <a:pt x="2586" y="8184"/>
                  </a:lnTo>
                  <a:lnTo>
                    <a:pt x="2597" y="8232"/>
                  </a:lnTo>
                  <a:lnTo>
                    <a:pt x="2607" y="8280"/>
                  </a:lnTo>
                  <a:lnTo>
                    <a:pt x="2615" y="8329"/>
                  </a:lnTo>
                  <a:lnTo>
                    <a:pt x="2621" y="8379"/>
                  </a:lnTo>
                  <a:lnTo>
                    <a:pt x="2626" y="8428"/>
                  </a:lnTo>
                  <a:lnTo>
                    <a:pt x="2629" y="8477"/>
                  </a:lnTo>
                  <a:lnTo>
                    <a:pt x="2630" y="8526"/>
                  </a:lnTo>
                  <a:lnTo>
                    <a:pt x="9167" y="8526"/>
                  </a:lnTo>
                  <a:lnTo>
                    <a:pt x="9167" y="8526"/>
                  </a:lnTo>
                  <a:lnTo>
                    <a:pt x="9167" y="8416"/>
                  </a:lnTo>
                  <a:lnTo>
                    <a:pt x="9165" y="8306"/>
                  </a:lnTo>
                  <a:lnTo>
                    <a:pt x="9160" y="8197"/>
                  </a:lnTo>
                  <a:lnTo>
                    <a:pt x="9156" y="8088"/>
                  </a:lnTo>
                  <a:lnTo>
                    <a:pt x="9149" y="7979"/>
                  </a:lnTo>
                  <a:lnTo>
                    <a:pt x="9141" y="7871"/>
                  </a:lnTo>
                  <a:lnTo>
                    <a:pt x="9130" y="7763"/>
                  </a:lnTo>
                  <a:lnTo>
                    <a:pt x="9119" y="7656"/>
                  </a:lnTo>
                  <a:lnTo>
                    <a:pt x="9106" y="7548"/>
                  </a:lnTo>
                  <a:lnTo>
                    <a:pt x="9093" y="7442"/>
                  </a:lnTo>
                  <a:lnTo>
                    <a:pt x="9078" y="7336"/>
                  </a:lnTo>
                  <a:lnTo>
                    <a:pt x="9061" y="7229"/>
                  </a:lnTo>
                  <a:lnTo>
                    <a:pt x="9042" y="7124"/>
                  </a:lnTo>
                  <a:lnTo>
                    <a:pt x="9023" y="7019"/>
                  </a:lnTo>
                  <a:lnTo>
                    <a:pt x="9002" y="6914"/>
                  </a:lnTo>
                  <a:lnTo>
                    <a:pt x="8979" y="6810"/>
                  </a:lnTo>
                  <a:lnTo>
                    <a:pt x="8957" y="6706"/>
                  </a:lnTo>
                  <a:lnTo>
                    <a:pt x="8931" y="6603"/>
                  </a:lnTo>
                  <a:lnTo>
                    <a:pt x="8905" y="6500"/>
                  </a:lnTo>
                  <a:lnTo>
                    <a:pt x="8878" y="6398"/>
                  </a:lnTo>
                  <a:lnTo>
                    <a:pt x="8848" y="6296"/>
                  </a:lnTo>
                  <a:lnTo>
                    <a:pt x="8818" y="6195"/>
                  </a:lnTo>
                  <a:lnTo>
                    <a:pt x="8786" y="6094"/>
                  </a:lnTo>
                  <a:lnTo>
                    <a:pt x="8753" y="5993"/>
                  </a:lnTo>
                  <a:lnTo>
                    <a:pt x="8720" y="5894"/>
                  </a:lnTo>
                  <a:lnTo>
                    <a:pt x="8684" y="5795"/>
                  </a:lnTo>
                  <a:lnTo>
                    <a:pt x="8647" y="5695"/>
                  </a:lnTo>
                  <a:lnTo>
                    <a:pt x="8609" y="5598"/>
                  </a:lnTo>
                  <a:lnTo>
                    <a:pt x="8570" y="5500"/>
                  </a:lnTo>
                  <a:lnTo>
                    <a:pt x="8530" y="5402"/>
                  </a:lnTo>
                  <a:lnTo>
                    <a:pt x="8488" y="5306"/>
                  </a:lnTo>
                  <a:lnTo>
                    <a:pt x="8446" y="5210"/>
                  </a:lnTo>
                  <a:lnTo>
                    <a:pt x="8401" y="5115"/>
                  </a:lnTo>
                  <a:lnTo>
                    <a:pt x="8355" y="5020"/>
                  </a:lnTo>
                  <a:lnTo>
                    <a:pt x="8309" y="4927"/>
                  </a:lnTo>
                  <a:lnTo>
                    <a:pt x="8261" y="4833"/>
                  </a:lnTo>
                  <a:lnTo>
                    <a:pt x="8212" y="4740"/>
                  </a:lnTo>
                  <a:lnTo>
                    <a:pt x="8162" y="4648"/>
                  </a:lnTo>
                  <a:lnTo>
                    <a:pt x="8112" y="4556"/>
                  </a:lnTo>
                  <a:lnTo>
                    <a:pt x="8059" y="4465"/>
                  </a:lnTo>
                  <a:lnTo>
                    <a:pt x="8005" y="4374"/>
                  </a:lnTo>
                  <a:lnTo>
                    <a:pt x="7950" y="4285"/>
                  </a:lnTo>
                  <a:lnTo>
                    <a:pt x="7896" y="4196"/>
                  </a:lnTo>
                  <a:lnTo>
                    <a:pt x="7838" y="4108"/>
                  </a:lnTo>
                  <a:lnTo>
                    <a:pt x="7780" y="4020"/>
                  </a:lnTo>
                  <a:lnTo>
                    <a:pt x="7721" y="3934"/>
                  </a:lnTo>
                  <a:lnTo>
                    <a:pt x="7661" y="3847"/>
                  </a:lnTo>
                  <a:lnTo>
                    <a:pt x="7599" y="3762"/>
                  </a:lnTo>
                  <a:lnTo>
                    <a:pt x="7538" y="3677"/>
                  </a:lnTo>
                  <a:lnTo>
                    <a:pt x="7474" y="3594"/>
                  </a:lnTo>
                  <a:lnTo>
                    <a:pt x="7410" y="3510"/>
                  </a:lnTo>
                  <a:lnTo>
                    <a:pt x="7344" y="3428"/>
                  </a:lnTo>
                  <a:lnTo>
                    <a:pt x="7278" y="3347"/>
                  </a:lnTo>
                  <a:lnTo>
                    <a:pt x="7211" y="3265"/>
                  </a:lnTo>
                  <a:lnTo>
                    <a:pt x="7142" y="3185"/>
                  </a:lnTo>
                  <a:lnTo>
                    <a:pt x="7072" y="3105"/>
                  </a:lnTo>
                  <a:lnTo>
                    <a:pt x="7001" y="3026"/>
                  </a:lnTo>
                  <a:lnTo>
                    <a:pt x="6931" y="2949"/>
                  </a:lnTo>
                  <a:lnTo>
                    <a:pt x="6859" y="2872"/>
                  </a:lnTo>
                  <a:lnTo>
                    <a:pt x="6784" y="2797"/>
                  </a:lnTo>
                  <a:lnTo>
                    <a:pt x="6710" y="2721"/>
                  </a:lnTo>
                  <a:lnTo>
                    <a:pt x="6634" y="2646"/>
                  </a:lnTo>
                  <a:lnTo>
                    <a:pt x="6559" y="2573"/>
                  </a:lnTo>
                  <a:lnTo>
                    <a:pt x="6481" y="2499"/>
                  </a:lnTo>
                  <a:lnTo>
                    <a:pt x="6403" y="2427"/>
                  </a:lnTo>
                  <a:lnTo>
                    <a:pt x="6325" y="2356"/>
                  </a:lnTo>
                  <a:lnTo>
                    <a:pt x="6245" y="2287"/>
                  </a:lnTo>
                  <a:lnTo>
                    <a:pt x="6163" y="2217"/>
                  </a:lnTo>
                  <a:lnTo>
                    <a:pt x="6082" y="2150"/>
                  </a:lnTo>
                  <a:lnTo>
                    <a:pt x="5999" y="2081"/>
                  </a:lnTo>
                  <a:lnTo>
                    <a:pt x="5915" y="2015"/>
                  </a:lnTo>
                  <a:lnTo>
                    <a:pt x="5832" y="1949"/>
                  </a:lnTo>
                  <a:lnTo>
                    <a:pt x="5746" y="1884"/>
                  </a:lnTo>
                  <a:lnTo>
                    <a:pt x="5660" y="1820"/>
                  </a:lnTo>
                  <a:lnTo>
                    <a:pt x="5573" y="1757"/>
                  </a:lnTo>
                  <a:lnTo>
                    <a:pt x="5485" y="1696"/>
                  </a:lnTo>
                  <a:lnTo>
                    <a:pt x="5397" y="1635"/>
                  </a:lnTo>
                  <a:lnTo>
                    <a:pt x="5308" y="1574"/>
                  </a:lnTo>
                  <a:lnTo>
                    <a:pt x="5218" y="1516"/>
                  </a:lnTo>
                  <a:lnTo>
                    <a:pt x="5126" y="1458"/>
                  </a:lnTo>
                  <a:lnTo>
                    <a:pt x="5035" y="1401"/>
                  </a:lnTo>
                  <a:lnTo>
                    <a:pt x="4942" y="1345"/>
                  </a:lnTo>
                  <a:lnTo>
                    <a:pt x="4850" y="1290"/>
                  </a:lnTo>
                  <a:lnTo>
                    <a:pt x="4756" y="1236"/>
                  </a:lnTo>
                  <a:lnTo>
                    <a:pt x="4661" y="1183"/>
                  </a:lnTo>
                  <a:lnTo>
                    <a:pt x="4565" y="1131"/>
                  </a:lnTo>
                  <a:lnTo>
                    <a:pt x="4469" y="1080"/>
                  </a:lnTo>
                  <a:lnTo>
                    <a:pt x="4373" y="1030"/>
                  </a:lnTo>
                  <a:lnTo>
                    <a:pt x="4274" y="982"/>
                  </a:lnTo>
                  <a:lnTo>
                    <a:pt x="4176" y="934"/>
                  </a:lnTo>
                  <a:lnTo>
                    <a:pt x="4078" y="887"/>
                  </a:lnTo>
                  <a:lnTo>
                    <a:pt x="3978" y="842"/>
                  </a:lnTo>
                  <a:lnTo>
                    <a:pt x="3878" y="798"/>
                  </a:lnTo>
                  <a:lnTo>
                    <a:pt x="3777" y="755"/>
                  </a:lnTo>
                  <a:lnTo>
                    <a:pt x="3675" y="712"/>
                  </a:lnTo>
                  <a:lnTo>
                    <a:pt x="3572" y="671"/>
                  </a:lnTo>
                  <a:lnTo>
                    <a:pt x="3470" y="631"/>
                  </a:lnTo>
                  <a:lnTo>
                    <a:pt x="3367" y="592"/>
                  </a:lnTo>
                  <a:lnTo>
                    <a:pt x="3263" y="555"/>
                  </a:lnTo>
                  <a:lnTo>
                    <a:pt x="3157" y="518"/>
                  </a:lnTo>
                  <a:lnTo>
                    <a:pt x="3052" y="482"/>
                  </a:lnTo>
                  <a:lnTo>
                    <a:pt x="2946" y="448"/>
                  </a:lnTo>
                  <a:lnTo>
                    <a:pt x="2839" y="416"/>
                  </a:lnTo>
                  <a:lnTo>
                    <a:pt x="2733" y="384"/>
                  </a:lnTo>
                  <a:lnTo>
                    <a:pt x="2626" y="353"/>
                  </a:lnTo>
                  <a:lnTo>
                    <a:pt x="2517" y="324"/>
                  </a:lnTo>
                  <a:lnTo>
                    <a:pt x="2408" y="296"/>
                  </a:lnTo>
                  <a:lnTo>
                    <a:pt x="2299" y="269"/>
                  </a:lnTo>
                  <a:lnTo>
                    <a:pt x="2189" y="244"/>
                  </a:lnTo>
                  <a:lnTo>
                    <a:pt x="2079" y="218"/>
                  </a:lnTo>
                  <a:lnTo>
                    <a:pt x="1968" y="196"/>
                  </a:lnTo>
                  <a:lnTo>
                    <a:pt x="1857" y="174"/>
                  </a:lnTo>
                  <a:lnTo>
                    <a:pt x="1745" y="153"/>
                  </a:lnTo>
                  <a:lnTo>
                    <a:pt x="1633" y="134"/>
                  </a:lnTo>
                  <a:lnTo>
                    <a:pt x="1520" y="115"/>
                  </a:lnTo>
                  <a:lnTo>
                    <a:pt x="1407" y="98"/>
                  </a:lnTo>
                  <a:lnTo>
                    <a:pt x="1294" y="82"/>
                  </a:lnTo>
                  <a:lnTo>
                    <a:pt x="1179" y="69"/>
                  </a:lnTo>
                  <a:lnTo>
                    <a:pt x="1065" y="56"/>
                  </a:lnTo>
                  <a:lnTo>
                    <a:pt x="949" y="45"/>
                  </a:lnTo>
                  <a:lnTo>
                    <a:pt x="834" y="34"/>
                  </a:lnTo>
                  <a:lnTo>
                    <a:pt x="719" y="25"/>
                  </a:lnTo>
                  <a:lnTo>
                    <a:pt x="602" y="17"/>
                  </a:lnTo>
                  <a:lnTo>
                    <a:pt x="485" y="11"/>
                  </a:lnTo>
                  <a:lnTo>
                    <a:pt x="369" y="6"/>
                  </a:lnTo>
                  <a:lnTo>
                    <a:pt x="251" y="2"/>
                  </a:lnTo>
                  <a:lnTo>
                    <a:pt x="133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DC63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29"/>
            <p:cNvSpPr/>
            <p:nvPr/>
          </p:nvSpPr>
          <p:spPr>
            <a:xfrm>
              <a:off x="6701157" y="381000"/>
              <a:ext cx="3200400" cy="1013737"/>
            </a:xfrm>
            <a:prstGeom prst="rect">
              <a:avLst/>
            </a:prstGeom>
            <a:solidFill>
              <a:srgbClr val="A2A2A2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29"/>
            <p:cNvSpPr/>
            <p:nvPr/>
          </p:nvSpPr>
          <p:spPr>
            <a:xfrm>
              <a:off x="3581400" y="381000"/>
              <a:ext cx="3200400" cy="1013737"/>
            </a:xfrm>
            <a:prstGeom prst="rect">
              <a:avLst/>
            </a:prstGeom>
            <a:solidFill>
              <a:srgbClr val="034EA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29"/>
            <p:cNvSpPr/>
            <p:nvPr/>
          </p:nvSpPr>
          <p:spPr>
            <a:xfrm rot="10800000" flipH="1">
              <a:off x="9779656" y="1700886"/>
              <a:ext cx="1421744" cy="1322185"/>
            </a:xfrm>
            <a:custGeom>
              <a:avLst/>
              <a:gdLst/>
              <a:ahLst/>
              <a:cxnLst/>
              <a:rect l="l" t="t" r="r" b="b"/>
              <a:pathLst>
                <a:path w="9167" h="8526" extrusionOk="0">
                  <a:moveTo>
                    <a:pt x="15" y="0"/>
                  </a:moveTo>
                  <a:lnTo>
                    <a:pt x="0" y="0"/>
                  </a:lnTo>
                  <a:lnTo>
                    <a:pt x="0" y="6537"/>
                  </a:lnTo>
                  <a:lnTo>
                    <a:pt x="15" y="6537"/>
                  </a:lnTo>
                  <a:lnTo>
                    <a:pt x="15" y="6537"/>
                  </a:lnTo>
                  <a:lnTo>
                    <a:pt x="81" y="6538"/>
                  </a:lnTo>
                  <a:lnTo>
                    <a:pt x="146" y="6540"/>
                  </a:lnTo>
                  <a:lnTo>
                    <a:pt x="210" y="6543"/>
                  </a:lnTo>
                  <a:lnTo>
                    <a:pt x="274" y="6548"/>
                  </a:lnTo>
                  <a:lnTo>
                    <a:pt x="338" y="6554"/>
                  </a:lnTo>
                  <a:lnTo>
                    <a:pt x="401" y="6561"/>
                  </a:lnTo>
                  <a:lnTo>
                    <a:pt x="464" y="6570"/>
                  </a:lnTo>
                  <a:lnTo>
                    <a:pt x="526" y="6579"/>
                  </a:lnTo>
                  <a:lnTo>
                    <a:pt x="589" y="6590"/>
                  </a:lnTo>
                  <a:lnTo>
                    <a:pt x="651" y="6602"/>
                  </a:lnTo>
                  <a:lnTo>
                    <a:pt x="712" y="6615"/>
                  </a:lnTo>
                  <a:lnTo>
                    <a:pt x="772" y="6629"/>
                  </a:lnTo>
                  <a:lnTo>
                    <a:pt x="833" y="6645"/>
                  </a:lnTo>
                  <a:lnTo>
                    <a:pt x="892" y="6662"/>
                  </a:lnTo>
                  <a:lnTo>
                    <a:pt x="952" y="6679"/>
                  </a:lnTo>
                  <a:lnTo>
                    <a:pt x="1010" y="6699"/>
                  </a:lnTo>
                  <a:lnTo>
                    <a:pt x="1067" y="6718"/>
                  </a:lnTo>
                  <a:lnTo>
                    <a:pt x="1124" y="6740"/>
                  </a:lnTo>
                  <a:lnTo>
                    <a:pt x="1180" y="6762"/>
                  </a:lnTo>
                  <a:lnTo>
                    <a:pt x="1236" y="6785"/>
                  </a:lnTo>
                  <a:lnTo>
                    <a:pt x="1291" y="6809"/>
                  </a:lnTo>
                  <a:lnTo>
                    <a:pt x="1346" y="6834"/>
                  </a:lnTo>
                  <a:lnTo>
                    <a:pt x="1400" y="6860"/>
                  </a:lnTo>
                  <a:lnTo>
                    <a:pt x="1453" y="6886"/>
                  </a:lnTo>
                  <a:lnTo>
                    <a:pt x="1504" y="6915"/>
                  </a:lnTo>
                  <a:lnTo>
                    <a:pt x="1555" y="6944"/>
                  </a:lnTo>
                  <a:lnTo>
                    <a:pt x="1605" y="6973"/>
                  </a:lnTo>
                  <a:lnTo>
                    <a:pt x="1655" y="7003"/>
                  </a:lnTo>
                  <a:lnTo>
                    <a:pt x="1703" y="7035"/>
                  </a:lnTo>
                  <a:lnTo>
                    <a:pt x="1750" y="7067"/>
                  </a:lnTo>
                  <a:lnTo>
                    <a:pt x="1797" y="7100"/>
                  </a:lnTo>
                  <a:lnTo>
                    <a:pt x="1842" y="7133"/>
                  </a:lnTo>
                  <a:lnTo>
                    <a:pt x="1886" y="7169"/>
                  </a:lnTo>
                  <a:lnTo>
                    <a:pt x="1929" y="7204"/>
                  </a:lnTo>
                  <a:lnTo>
                    <a:pt x="1972" y="7240"/>
                  </a:lnTo>
                  <a:lnTo>
                    <a:pt x="2013" y="7276"/>
                  </a:lnTo>
                  <a:lnTo>
                    <a:pt x="2054" y="7314"/>
                  </a:lnTo>
                  <a:lnTo>
                    <a:pt x="2093" y="7353"/>
                  </a:lnTo>
                  <a:lnTo>
                    <a:pt x="2131" y="7392"/>
                  </a:lnTo>
                  <a:lnTo>
                    <a:pt x="2167" y="7431"/>
                  </a:lnTo>
                  <a:lnTo>
                    <a:pt x="2203" y="7471"/>
                  </a:lnTo>
                  <a:lnTo>
                    <a:pt x="2237" y="7512"/>
                  </a:lnTo>
                  <a:lnTo>
                    <a:pt x="2270" y="7553"/>
                  </a:lnTo>
                  <a:lnTo>
                    <a:pt x="2301" y="7595"/>
                  </a:lnTo>
                  <a:lnTo>
                    <a:pt x="2332" y="7638"/>
                  </a:lnTo>
                  <a:lnTo>
                    <a:pt x="2360" y="7680"/>
                  </a:lnTo>
                  <a:lnTo>
                    <a:pt x="2388" y="7725"/>
                  </a:lnTo>
                  <a:lnTo>
                    <a:pt x="2415" y="7768"/>
                  </a:lnTo>
                  <a:lnTo>
                    <a:pt x="2439" y="7813"/>
                  </a:lnTo>
                  <a:lnTo>
                    <a:pt x="2463" y="7857"/>
                  </a:lnTo>
                  <a:lnTo>
                    <a:pt x="2485" y="7903"/>
                  </a:lnTo>
                  <a:lnTo>
                    <a:pt x="2506" y="7949"/>
                  </a:lnTo>
                  <a:lnTo>
                    <a:pt x="2525" y="7995"/>
                  </a:lnTo>
                  <a:lnTo>
                    <a:pt x="2542" y="8042"/>
                  </a:lnTo>
                  <a:lnTo>
                    <a:pt x="2558" y="8089"/>
                  </a:lnTo>
                  <a:lnTo>
                    <a:pt x="2573" y="8136"/>
                  </a:lnTo>
                  <a:lnTo>
                    <a:pt x="2586" y="8184"/>
                  </a:lnTo>
                  <a:lnTo>
                    <a:pt x="2597" y="8232"/>
                  </a:lnTo>
                  <a:lnTo>
                    <a:pt x="2607" y="8280"/>
                  </a:lnTo>
                  <a:lnTo>
                    <a:pt x="2615" y="8329"/>
                  </a:lnTo>
                  <a:lnTo>
                    <a:pt x="2621" y="8379"/>
                  </a:lnTo>
                  <a:lnTo>
                    <a:pt x="2626" y="8428"/>
                  </a:lnTo>
                  <a:lnTo>
                    <a:pt x="2629" y="8477"/>
                  </a:lnTo>
                  <a:lnTo>
                    <a:pt x="2630" y="8526"/>
                  </a:lnTo>
                  <a:lnTo>
                    <a:pt x="9167" y="8526"/>
                  </a:lnTo>
                  <a:lnTo>
                    <a:pt x="9167" y="8526"/>
                  </a:lnTo>
                  <a:lnTo>
                    <a:pt x="9167" y="8416"/>
                  </a:lnTo>
                  <a:lnTo>
                    <a:pt x="9165" y="8306"/>
                  </a:lnTo>
                  <a:lnTo>
                    <a:pt x="9160" y="8197"/>
                  </a:lnTo>
                  <a:lnTo>
                    <a:pt x="9156" y="8088"/>
                  </a:lnTo>
                  <a:lnTo>
                    <a:pt x="9149" y="7979"/>
                  </a:lnTo>
                  <a:lnTo>
                    <a:pt x="9141" y="7871"/>
                  </a:lnTo>
                  <a:lnTo>
                    <a:pt x="9130" y="7763"/>
                  </a:lnTo>
                  <a:lnTo>
                    <a:pt x="9119" y="7656"/>
                  </a:lnTo>
                  <a:lnTo>
                    <a:pt x="9106" y="7548"/>
                  </a:lnTo>
                  <a:lnTo>
                    <a:pt x="9093" y="7442"/>
                  </a:lnTo>
                  <a:lnTo>
                    <a:pt x="9078" y="7336"/>
                  </a:lnTo>
                  <a:lnTo>
                    <a:pt x="9061" y="7229"/>
                  </a:lnTo>
                  <a:lnTo>
                    <a:pt x="9042" y="7124"/>
                  </a:lnTo>
                  <a:lnTo>
                    <a:pt x="9023" y="7019"/>
                  </a:lnTo>
                  <a:lnTo>
                    <a:pt x="9002" y="6914"/>
                  </a:lnTo>
                  <a:lnTo>
                    <a:pt x="8979" y="6810"/>
                  </a:lnTo>
                  <a:lnTo>
                    <a:pt x="8957" y="6706"/>
                  </a:lnTo>
                  <a:lnTo>
                    <a:pt x="8931" y="6603"/>
                  </a:lnTo>
                  <a:lnTo>
                    <a:pt x="8905" y="6500"/>
                  </a:lnTo>
                  <a:lnTo>
                    <a:pt x="8878" y="6398"/>
                  </a:lnTo>
                  <a:lnTo>
                    <a:pt x="8848" y="6296"/>
                  </a:lnTo>
                  <a:lnTo>
                    <a:pt x="8818" y="6195"/>
                  </a:lnTo>
                  <a:lnTo>
                    <a:pt x="8786" y="6094"/>
                  </a:lnTo>
                  <a:lnTo>
                    <a:pt x="8753" y="5993"/>
                  </a:lnTo>
                  <a:lnTo>
                    <a:pt x="8720" y="5894"/>
                  </a:lnTo>
                  <a:lnTo>
                    <a:pt x="8684" y="5795"/>
                  </a:lnTo>
                  <a:lnTo>
                    <a:pt x="8647" y="5695"/>
                  </a:lnTo>
                  <a:lnTo>
                    <a:pt x="8609" y="5598"/>
                  </a:lnTo>
                  <a:lnTo>
                    <a:pt x="8570" y="5500"/>
                  </a:lnTo>
                  <a:lnTo>
                    <a:pt x="8530" y="5402"/>
                  </a:lnTo>
                  <a:lnTo>
                    <a:pt x="8488" y="5306"/>
                  </a:lnTo>
                  <a:lnTo>
                    <a:pt x="8446" y="5210"/>
                  </a:lnTo>
                  <a:lnTo>
                    <a:pt x="8401" y="5115"/>
                  </a:lnTo>
                  <a:lnTo>
                    <a:pt x="8355" y="5020"/>
                  </a:lnTo>
                  <a:lnTo>
                    <a:pt x="8309" y="4927"/>
                  </a:lnTo>
                  <a:lnTo>
                    <a:pt x="8261" y="4833"/>
                  </a:lnTo>
                  <a:lnTo>
                    <a:pt x="8212" y="4740"/>
                  </a:lnTo>
                  <a:lnTo>
                    <a:pt x="8162" y="4648"/>
                  </a:lnTo>
                  <a:lnTo>
                    <a:pt x="8112" y="4556"/>
                  </a:lnTo>
                  <a:lnTo>
                    <a:pt x="8059" y="4465"/>
                  </a:lnTo>
                  <a:lnTo>
                    <a:pt x="8005" y="4374"/>
                  </a:lnTo>
                  <a:lnTo>
                    <a:pt x="7950" y="4285"/>
                  </a:lnTo>
                  <a:lnTo>
                    <a:pt x="7896" y="4196"/>
                  </a:lnTo>
                  <a:lnTo>
                    <a:pt x="7838" y="4108"/>
                  </a:lnTo>
                  <a:lnTo>
                    <a:pt x="7780" y="4020"/>
                  </a:lnTo>
                  <a:lnTo>
                    <a:pt x="7721" y="3934"/>
                  </a:lnTo>
                  <a:lnTo>
                    <a:pt x="7661" y="3847"/>
                  </a:lnTo>
                  <a:lnTo>
                    <a:pt x="7599" y="3762"/>
                  </a:lnTo>
                  <a:lnTo>
                    <a:pt x="7538" y="3677"/>
                  </a:lnTo>
                  <a:lnTo>
                    <a:pt x="7474" y="3594"/>
                  </a:lnTo>
                  <a:lnTo>
                    <a:pt x="7410" y="3510"/>
                  </a:lnTo>
                  <a:lnTo>
                    <a:pt x="7344" y="3428"/>
                  </a:lnTo>
                  <a:lnTo>
                    <a:pt x="7278" y="3347"/>
                  </a:lnTo>
                  <a:lnTo>
                    <a:pt x="7211" y="3265"/>
                  </a:lnTo>
                  <a:lnTo>
                    <a:pt x="7142" y="3185"/>
                  </a:lnTo>
                  <a:lnTo>
                    <a:pt x="7072" y="3105"/>
                  </a:lnTo>
                  <a:lnTo>
                    <a:pt x="7001" y="3026"/>
                  </a:lnTo>
                  <a:lnTo>
                    <a:pt x="6931" y="2949"/>
                  </a:lnTo>
                  <a:lnTo>
                    <a:pt x="6859" y="2872"/>
                  </a:lnTo>
                  <a:lnTo>
                    <a:pt x="6784" y="2797"/>
                  </a:lnTo>
                  <a:lnTo>
                    <a:pt x="6710" y="2721"/>
                  </a:lnTo>
                  <a:lnTo>
                    <a:pt x="6634" y="2646"/>
                  </a:lnTo>
                  <a:lnTo>
                    <a:pt x="6559" y="2573"/>
                  </a:lnTo>
                  <a:lnTo>
                    <a:pt x="6481" y="2499"/>
                  </a:lnTo>
                  <a:lnTo>
                    <a:pt x="6403" y="2427"/>
                  </a:lnTo>
                  <a:lnTo>
                    <a:pt x="6325" y="2356"/>
                  </a:lnTo>
                  <a:lnTo>
                    <a:pt x="6245" y="2287"/>
                  </a:lnTo>
                  <a:lnTo>
                    <a:pt x="6163" y="2217"/>
                  </a:lnTo>
                  <a:lnTo>
                    <a:pt x="6082" y="2150"/>
                  </a:lnTo>
                  <a:lnTo>
                    <a:pt x="5999" y="2081"/>
                  </a:lnTo>
                  <a:lnTo>
                    <a:pt x="5915" y="2015"/>
                  </a:lnTo>
                  <a:lnTo>
                    <a:pt x="5832" y="1949"/>
                  </a:lnTo>
                  <a:lnTo>
                    <a:pt x="5746" y="1884"/>
                  </a:lnTo>
                  <a:lnTo>
                    <a:pt x="5660" y="1820"/>
                  </a:lnTo>
                  <a:lnTo>
                    <a:pt x="5573" y="1757"/>
                  </a:lnTo>
                  <a:lnTo>
                    <a:pt x="5485" y="1696"/>
                  </a:lnTo>
                  <a:lnTo>
                    <a:pt x="5397" y="1635"/>
                  </a:lnTo>
                  <a:lnTo>
                    <a:pt x="5308" y="1574"/>
                  </a:lnTo>
                  <a:lnTo>
                    <a:pt x="5218" y="1516"/>
                  </a:lnTo>
                  <a:lnTo>
                    <a:pt x="5126" y="1458"/>
                  </a:lnTo>
                  <a:lnTo>
                    <a:pt x="5035" y="1401"/>
                  </a:lnTo>
                  <a:lnTo>
                    <a:pt x="4942" y="1345"/>
                  </a:lnTo>
                  <a:lnTo>
                    <a:pt x="4850" y="1290"/>
                  </a:lnTo>
                  <a:lnTo>
                    <a:pt x="4756" y="1236"/>
                  </a:lnTo>
                  <a:lnTo>
                    <a:pt x="4661" y="1183"/>
                  </a:lnTo>
                  <a:lnTo>
                    <a:pt x="4565" y="1131"/>
                  </a:lnTo>
                  <a:lnTo>
                    <a:pt x="4469" y="1080"/>
                  </a:lnTo>
                  <a:lnTo>
                    <a:pt x="4373" y="1030"/>
                  </a:lnTo>
                  <a:lnTo>
                    <a:pt x="4274" y="982"/>
                  </a:lnTo>
                  <a:lnTo>
                    <a:pt x="4176" y="934"/>
                  </a:lnTo>
                  <a:lnTo>
                    <a:pt x="4078" y="887"/>
                  </a:lnTo>
                  <a:lnTo>
                    <a:pt x="3978" y="842"/>
                  </a:lnTo>
                  <a:lnTo>
                    <a:pt x="3878" y="798"/>
                  </a:lnTo>
                  <a:lnTo>
                    <a:pt x="3777" y="755"/>
                  </a:lnTo>
                  <a:lnTo>
                    <a:pt x="3675" y="712"/>
                  </a:lnTo>
                  <a:lnTo>
                    <a:pt x="3572" y="671"/>
                  </a:lnTo>
                  <a:lnTo>
                    <a:pt x="3470" y="631"/>
                  </a:lnTo>
                  <a:lnTo>
                    <a:pt x="3367" y="592"/>
                  </a:lnTo>
                  <a:lnTo>
                    <a:pt x="3263" y="555"/>
                  </a:lnTo>
                  <a:lnTo>
                    <a:pt x="3157" y="518"/>
                  </a:lnTo>
                  <a:lnTo>
                    <a:pt x="3052" y="482"/>
                  </a:lnTo>
                  <a:lnTo>
                    <a:pt x="2946" y="448"/>
                  </a:lnTo>
                  <a:lnTo>
                    <a:pt x="2839" y="416"/>
                  </a:lnTo>
                  <a:lnTo>
                    <a:pt x="2733" y="384"/>
                  </a:lnTo>
                  <a:lnTo>
                    <a:pt x="2626" y="353"/>
                  </a:lnTo>
                  <a:lnTo>
                    <a:pt x="2517" y="324"/>
                  </a:lnTo>
                  <a:lnTo>
                    <a:pt x="2408" y="296"/>
                  </a:lnTo>
                  <a:lnTo>
                    <a:pt x="2299" y="269"/>
                  </a:lnTo>
                  <a:lnTo>
                    <a:pt x="2189" y="244"/>
                  </a:lnTo>
                  <a:lnTo>
                    <a:pt x="2079" y="218"/>
                  </a:lnTo>
                  <a:lnTo>
                    <a:pt x="1968" y="196"/>
                  </a:lnTo>
                  <a:lnTo>
                    <a:pt x="1857" y="174"/>
                  </a:lnTo>
                  <a:lnTo>
                    <a:pt x="1745" y="153"/>
                  </a:lnTo>
                  <a:lnTo>
                    <a:pt x="1633" y="134"/>
                  </a:lnTo>
                  <a:lnTo>
                    <a:pt x="1520" y="115"/>
                  </a:lnTo>
                  <a:lnTo>
                    <a:pt x="1407" y="98"/>
                  </a:lnTo>
                  <a:lnTo>
                    <a:pt x="1294" y="82"/>
                  </a:lnTo>
                  <a:lnTo>
                    <a:pt x="1179" y="69"/>
                  </a:lnTo>
                  <a:lnTo>
                    <a:pt x="1065" y="56"/>
                  </a:lnTo>
                  <a:lnTo>
                    <a:pt x="949" y="45"/>
                  </a:lnTo>
                  <a:lnTo>
                    <a:pt x="834" y="34"/>
                  </a:lnTo>
                  <a:lnTo>
                    <a:pt x="719" y="25"/>
                  </a:lnTo>
                  <a:lnTo>
                    <a:pt x="602" y="17"/>
                  </a:lnTo>
                  <a:lnTo>
                    <a:pt x="485" y="11"/>
                  </a:lnTo>
                  <a:lnTo>
                    <a:pt x="369" y="6"/>
                  </a:lnTo>
                  <a:lnTo>
                    <a:pt x="251" y="2"/>
                  </a:lnTo>
                  <a:lnTo>
                    <a:pt x="133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5A5A5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29"/>
            <p:cNvSpPr/>
            <p:nvPr/>
          </p:nvSpPr>
          <p:spPr>
            <a:xfrm>
              <a:off x="7543800" y="2009108"/>
              <a:ext cx="2286000" cy="1013737"/>
            </a:xfrm>
            <a:prstGeom prst="rect">
              <a:avLst/>
            </a:prstGeom>
            <a:solidFill>
              <a:srgbClr val="8DC63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29"/>
            <p:cNvSpPr/>
            <p:nvPr/>
          </p:nvSpPr>
          <p:spPr>
            <a:xfrm>
              <a:off x="4572000" y="2009108"/>
              <a:ext cx="2971800" cy="1013737"/>
            </a:xfrm>
            <a:prstGeom prst="rect">
              <a:avLst/>
            </a:prstGeom>
            <a:solidFill>
              <a:srgbClr val="034EA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29"/>
            <p:cNvSpPr/>
            <p:nvPr/>
          </p:nvSpPr>
          <p:spPr>
            <a:xfrm>
              <a:off x="2286000" y="2009108"/>
              <a:ext cx="2286000" cy="1013737"/>
            </a:xfrm>
            <a:prstGeom prst="rect">
              <a:avLst/>
            </a:prstGeom>
            <a:solidFill>
              <a:srgbClr val="9499FE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29"/>
            <p:cNvSpPr/>
            <p:nvPr/>
          </p:nvSpPr>
          <p:spPr>
            <a:xfrm rot="10800000">
              <a:off x="914401" y="3328995"/>
              <a:ext cx="1421744" cy="1322185"/>
            </a:xfrm>
            <a:custGeom>
              <a:avLst/>
              <a:gdLst/>
              <a:ahLst/>
              <a:cxnLst/>
              <a:rect l="l" t="t" r="r" b="b"/>
              <a:pathLst>
                <a:path w="9167" h="8526" extrusionOk="0">
                  <a:moveTo>
                    <a:pt x="15" y="0"/>
                  </a:moveTo>
                  <a:lnTo>
                    <a:pt x="0" y="0"/>
                  </a:lnTo>
                  <a:lnTo>
                    <a:pt x="0" y="6537"/>
                  </a:lnTo>
                  <a:lnTo>
                    <a:pt x="15" y="6537"/>
                  </a:lnTo>
                  <a:lnTo>
                    <a:pt x="15" y="6537"/>
                  </a:lnTo>
                  <a:lnTo>
                    <a:pt x="81" y="6538"/>
                  </a:lnTo>
                  <a:lnTo>
                    <a:pt x="146" y="6540"/>
                  </a:lnTo>
                  <a:lnTo>
                    <a:pt x="210" y="6543"/>
                  </a:lnTo>
                  <a:lnTo>
                    <a:pt x="274" y="6548"/>
                  </a:lnTo>
                  <a:lnTo>
                    <a:pt x="338" y="6554"/>
                  </a:lnTo>
                  <a:lnTo>
                    <a:pt x="401" y="6561"/>
                  </a:lnTo>
                  <a:lnTo>
                    <a:pt x="464" y="6570"/>
                  </a:lnTo>
                  <a:lnTo>
                    <a:pt x="526" y="6579"/>
                  </a:lnTo>
                  <a:lnTo>
                    <a:pt x="589" y="6590"/>
                  </a:lnTo>
                  <a:lnTo>
                    <a:pt x="651" y="6602"/>
                  </a:lnTo>
                  <a:lnTo>
                    <a:pt x="712" y="6615"/>
                  </a:lnTo>
                  <a:lnTo>
                    <a:pt x="772" y="6629"/>
                  </a:lnTo>
                  <a:lnTo>
                    <a:pt x="833" y="6645"/>
                  </a:lnTo>
                  <a:lnTo>
                    <a:pt x="892" y="6662"/>
                  </a:lnTo>
                  <a:lnTo>
                    <a:pt x="952" y="6679"/>
                  </a:lnTo>
                  <a:lnTo>
                    <a:pt x="1010" y="6699"/>
                  </a:lnTo>
                  <a:lnTo>
                    <a:pt x="1067" y="6718"/>
                  </a:lnTo>
                  <a:lnTo>
                    <a:pt x="1124" y="6740"/>
                  </a:lnTo>
                  <a:lnTo>
                    <a:pt x="1180" y="6762"/>
                  </a:lnTo>
                  <a:lnTo>
                    <a:pt x="1236" y="6785"/>
                  </a:lnTo>
                  <a:lnTo>
                    <a:pt x="1291" y="6809"/>
                  </a:lnTo>
                  <a:lnTo>
                    <a:pt x="1346" y="6834"/>
                  </a:lnTo>
                  <a:lnTo>
                    <a:pt x="1400" y="6860"/>
                  </a:lnTo>
                  <a:lnTo>
                    <a:pt x="1453" y="6886"/>
                  </a:lnTo>
                  <a:lnTo>
                    <a:pt x="1504" y="6915"/>
                  </a:lnTo>
                  <a:lnTo>
                    <a:pt x="1555" y="6944"/>
                  </a:lnTo>
                  <a:lnTo>
                    <a:pt x="1605" y="6973"/>
                  </a:lnTo>
                  <a:lnTo>
                    <a:pt x="1655" y="7003"/>
                  </a:lnTo>
                  <a:lnTo>
                    <a:pt x="1703" y="7035"/>
                  </a:lnTo>
                  <a:lnTo>
                    <a:pt x="1750" y="7067"/>
                  </a:lnTo>
                  <a:lnTo>
                    <a:pt x="1797" y="7100"/>
                  </a:lnTo>
                  <a:lnTo>
                    <a:pt x="1842" y="7133"/>
                  </a:lnTo>
                  <a:lnTo>
                    <a:pt x="1886" y="7169"/>
                  </a:lnTo>
                  <a:lnTo>
                    <a:pt x="1929" y="7204"/>
                  </a:lnTo>
                  <a:lnTo>
                    <a:pt x="1972" y="7240"/>
                  </a:lnTo>
                  <a:lnTo>
                    <a:pt x="2013" y="7276"/>
                  </a:lnTo>
                  <a:lnTo>
                    <a:pt x="2054" y="7314"/>
                  </a:lnTo>
                  <a:lnTo>
                    <a:pt x="2093" y="7353"/>
                  </a:lnTo>
                  <a:lnTo>
                    <a:pt x="2131" y="7392"/>
                  </a:lnTo>
                  <a:lnTo>
                    <a:pt x="2167" y="7431"/>
                  </a:lnTo>
                  <a:lnTo>
                    <a:pt x="2203" y="7471"/>
                  </a:lnTo>
                  <a:lnTo>
                    <a:pt x="2237" y="7512"/>
                  </a:lnTo>
                  <a:lnTo>
                    <a:pt x="2270" y="7553"/>
                  </a:lnTo>
                  <a:lnTo>
                    <a:pt x="2301" y="7595"/>
                  </a:lnTo>
                  <a:lnTo>
                    <a:pt x="2332" y="7638"/>
                  </a:lnTo>
                  <a:lnTo>
                    <a:pt x="2360" y="7680"/>
                  </a:lnTo>
                  <a:lnTo>
                    <a:pt x="2388" y="7725"/>
                  </a:lnTo>
                  <a:lnTo>
                    <a:pt x="2415" y="7768"/>
                  </a:lnTo>
                  <a:lnTo>
                    <a:pt x="2439" y="7813"/>
                  </a:lnTo>
                  <a:lnTo>
                    <a:pt x="2463" y="7857"/>
                  </a:lnTo>
                  <a:lnTo>
                    <a:pt x="2485" y="7903"/>
                  </a:lnTo>
                  <a:lnTo>
                    <a:pt x="2506" y="7949"/>
                  </a:lnTo>
                  <a:lnTo>
                    <a:pt x="2525" y="7995"/>
                  </a:lnTo>
                  <a:lnTo>
                    <a:pt x="2542" y="8042"/>
                  </a:lnTo>
                  <a:lnTo>
                    <a:pt x="2558" y="8089"/>
                  </a:lnTo>
                  <a:lnTo>
                    <a:pt x="2573" y="8136"/>
                  </a:lnTo>
                  <a:lnTo>
                    <a:pt x="2586" y="8184"/>
                  </a:lnTo>
                  <a:lnTo>
                    <a:pt x="2597" y="8232"/>
                  </a:lnTo>
                  <a:lnTo>
                    <a:pt x="2607" y="8280"/>
                  </a:lnTo>
                  <a:lnTo>
                    <a:pt x="2615" y="8329"/>
                  </a:lnTo>
                  <a:lnTo>
                    <a:pt x="2621" y="8379"/>
                  </a:lnTo>
                  <a:lnTo>
                    <a:pt x="2626" y="8428"/>
                  </a:lnTo>
                  <a:lnTo>
                    <a:pt x="2629" y="8477"/>
                  </a:lnTo>
                  <a:lnTo>
                    <a:pt x="2630" y="8526"/>
                  </a:lnTo>
                  <a:lnTo>
                    <a:pt x="9167" y="8526"/>
                  </a:lnTo>
                  <a:lnTo>
                    <a:pt x="9167" y="8526"/>
                  </a:lnTo>
                  <a:lnTo>
                    <a:pt x="9167" y="8416"/>
                  </a:lnTo>
                  <a:lnTo>
                    <a:pt x="9165" y="8306"/>
                  </a:lnTo>
                  <a:lnTo>
                    <a:pt x="9160" y="8197"/>
                  </a:lnTo>
                  <a:lnTo>
                    <a:pt x="9156" y="8088"/>
                  </a:lnTo>
                  <a:lnTo>
                    <a:pt x="9149" y="7979"/>
                  </a:lnTo>
                  <a:lnTo>
                    <a:pt x="9141" y="7871"/>
                  </a:lnTo>
                  <a:lnTo>
                    <a:pt x="9130" y="7763"/>
                  </a:lnTo>
                  <a:lnTo>
                    <a:pt x="9119" y="7656"/>
                  </a:lnTo>
                  <a:lnTo>
                    <a:pt x="9106" y="7548"/>
                  </a:lnTo>
                  <a:lnTo>
                    <a:pt x="9093" y="7442"/>
                  </a:lnTo>
                  <a:lnTo>
                    <a:pt x="9078" y="7336"/>
                  </a:lnTo>
                  <a:lnTo>
                    <a:pt x="9061" y="7229"/>
                  </a:lnTo>
                  <a:lnTo>
                    <a:pt x="9042" y="7124"/>
                  </a:lnTo>
                  <a:lnTo>
                    <a:pt x="9023" y="7019"/>
                  </a:lnTo>
                  <a:lnTo>
                    <a:pt x="9002" y="6914"/>
                  </a:lnTo>
                  <a:lnTo>
                    <a:pt x="8979" y="6810"/>
                  </a:lnTo>
                  <a:lnTo>
                    <a:pt x="8957" y="6706"/>
                  </a:lnTo>
                  <a:lnTo>
                    <a:pt x="8931" y="6603"/>
                  </a:lnTo>
                  <a:lnTo>
                    <a:pt x="8905" y="6500"/>
                  </a:lnTo>
                  <a:lnTo>
                    <a:pt x="8878" y="6398"/>
                  </a:lnTo>
                  <a:lnTo>
                    <a:pt x="8848" y="6296"/>
                  </a:lnTo>
                  <a:lnTo>
                    <a:pt x="8818" y="6195"/>
                  </a:lnTo>
                  <a:lnTo>
                    <a:pt x="8786" y="6094"/>
                  </a:lnTo>
                  <a:lnTo>
                    <a:pt x="8753" y="5993"/>
                  </a:lnTo>
                  <a:lnTo>
                    <a:pt x="8720" y="5894"/>
                  </a:lnTo>
                  <a:lnTo>
                    <a:pt x="8684" y="5795"/>
                  </a:lnTo>
                  <a:lnTo>
                    <a:pt x="8647" y="5695"/>
                  </a:lnTo>
                  <a:lnTo>
                    <a:pt x="8609" y="5598"/>
                  </a:lnTo>
                  <a:lnTo>
                    <a:pt x="8570" y="5500"/>
                  </a:lnTo>
                  <a:lnTo>
                    <a:pt x="8530" y="5402"/>
                  </a:lnTo>
                  <a:lnTo>
                    <a:pt x="8488" y="5306"/>
                  </a:lnTo>
                  <a:lnTo>
                    <a:pt x="8446" y="5210"/>
                  </a:lnTo>
                  <a:lnTo>
                    <a:pt x="8401" y="5115"/>
                  </a:lnTo>
                  <a:lnTo>
                    <a:pt x="8355" y="5020"/>
                  </a:lnTo>
                  <a:lnTo>
                    <a:pt x="8309" y="4927"/>
                  </a:lnTo>
                  <a:lnTo>
                    <a:pt x="8261" y="4833"/>
                  </a:lnTo>
                  <a:lnTo>
                    <a:pt x="8212" y="4740"/>
                  </a:lnTo>
                  <a:lnTo>
                    <a:pt x="8162" y="4648"/>
                  </a:lnTo>
                  <a:lnTo>
                    <a:pt x="8112" y="4556"/>
                  </a:lnTo>
                  <a:lnTo>
                    <a:pt x="8059" y="4465"/>
                  </a:lnTo>
                  <a:lnTo>
                    <a:pt x="8005" y="4374"/>
                  </a:lnTo>
                  <a:lnTo>
                    <a:pt x="7950" y="4285"/>
                  </a:lnTo>
                  <a:lnTo>
                    <a:pt x="7896" y="4196"/>
                  </a:lnTo>
                  <a:lnTo>
                    <a:pt x="7838" y="4108"/>
                  </a:lnTo>
                  <a:lnTo>
                    <a:pt x="7780" y="4020"/>
                  </a:lnTo>
                  <a:lnTo>
                    <a:pt x="7721" y="3934"/>
                  </a:lnTo>
                  <a:lnTo>
                    <a:pt x="7661" y="3847"/>
                  </a:lnTo>
                  <a:lnTo>
                    <a:pt x="7599" y="3762"/>
                  </a:lnTo>
                  <a:lnTo>
                    <a:pt x="7538" y="3677"/>
                  </a:lnTo>
                  <a:lnTo>
                    <a:pt x="7474" y="3594"/>
                  </a:lnTo>
                  <a:lnTo>
                    <a:pt x="7410" y="3510"/>
                  </a:lnTo>
                  <a:lnTo>
                    <a:pt x="7344" y="3428"/>
                  </a:lnTo>
                  <a:lnTo>
                    <a:pt x="7278" y="3347"/>
                  </a:lnTo>
                  <a:lnTo>
                    <a:pt x="7211" y="3265"/>
                  </a:lnTo>
                  <a:lnTo>
                    <a:pt x="7142" y="3185"/>
                  </a:lnTo>
                  <a:lnTo>
                    <a:pt x="7072" y="3105"/>
                  </a:lnTo>
                  <a:lnTo>
                    <a:pt x="7001" y="3026"/>
                  </a:lnTo>
                  <a:lnTo>
                    <a:pt x="6931" y="2949"/>
                  </a:lnTo>
                  <a:lnTo>
                    <a:pt x="6859" y="2872"/>
                  </a:lnTo>
                  <a:lnTo>
                    <a:pt x="6784" y="2797"/>
                  </a:lnTo>
                  <a:lnTo>
                    <a:pt x="6710" y="2721"/>
                  </a:lnTo>
                  <a:lnTo>
                    <a:pt x="6634" y="2646"/>
                  </a:lnTo>
                  <a:lnTo>
                    <a:pt x="6559" y="2573"/>
                  </a:lnTo>
                  <a:lnTo>
                    <a:pt x="6481" y="2499"/>
                  </a:lnTo>
                  <a:lnTo>
                    <a:pt x="6403" y="2427"/>
                  </a:lnTo>
                  <a:lnTo>
                    <a:pt x="6325" y="2356"/>
                  </a:lnTo>
                  <a:lnTo>
                    <a:pt x="6245" y="2287"/>
                  </a:lnTo>
                  <a:lnTo>
                    <a:pt x="6163" y="2217"/>
                  </a:lnTo>
                  <a:lnTo>
                    <a:pt x="6082" y="2150"/>
                  </a:lnTo>
                  <a:lnTo>
                    <a:pt x="5999" y="2081"/>
                  </a:lnTo>
                  <a:lnTo>
                    <a:pt x="5915" y="2015"/>
                  </a:lnTo>
                  <a:lnTo>
                    <a:pt x="5832" y="1949"/>
                  </a:lnTo>
                  <a:lnTo>
                    <a:pt x="5746" y="1884"/>
                  </a:lnTo>
                  <a:lnTo>
                    <a:pt x="5660" y="1820"/>
                  </a:lnTo>
                  <a:lnTo>
                    <a:pt x="5573" y="1757"/>
                  </a:lnTo>
                  <a:lnTo>
                    <a:pt x="5485" y="1696"/>
                  </a:lnTo>
                  <a:lnTo>
                    <a:pt x="5397" y="1635"/>
                  </a:lnTo>
                  <a:lnTo>
                    <a:pt x="5308" y="1574"/>
                  </a:lnTo>
                  <a:lnTo>
                    <a:pt x="5218" y="1516"/>
                  </a:lnTo>
                  <a:lnTo>
                    <a:pt x="5126" y="1458"/>
                  </a:lnTo>
                  <a:lnTo>
                    <a:pt x="5035" y="1401"/>
                  </a:lnTo>
                  <a:lnTo>
                    <a:pt x="4942" y="1345"/>
                  </a:lnTo>
                  <a:lnTo>
                    <a:pt x="4850" y="1290"/>
                  </a:lnTo>
                  <a:lnTo>
                    <a:pt x="4756" y="1236"/>
                  </a:lnTo>
                  <a:lnTo>
                    <a:pt x="4661" y="1183"/>
                  </a:lnTo>
                  <a:lnTo>
                    <a:pt x="4565" y="1131"/>
                  </a:lnTo>
                  <a:lnTo>
                    <a:pt x="4469" y="1080"/>
                  </a:lnTo>
                  <a:lnTo>
                    <a:pt x="4373" y="1030"/>
                  </a:lnTo>
                  <a:lnTo>
                    <a:pt x="4274" y="982"/>
                  </a:lnTo>
                  <a:lnTo>
                    <a:pt x="4176" y="934"/>
                  </a:lnTo>
                  <a:lnTo>
                    <a:pt x="4078" y="887"/>
                  </a:lnTo>
                  <a:lnTo>
                    <a:pt x="3978" y="842"/>
                  </a:lnTo>
                  <a:lnTo>
                    <a:pt x="3878" y="798"/>
                  </a:lnTo>
                  <a:lnTo>
                    <a:pt x="3777" y="755"/>
                  </a:lnTo>
                  <a:lnTo>
                    <a:pt x="3675" y="712"/>
                  </a:lnTo>
                  <a:lnTo>
                    <a:pt x="3572" y="671"/>
                  </a:lnTo>
                  <a:lnTo>
                    <a:pt x="3470" y="631"/>
                  </a:lnTo>
                  <a:lnTo>
                    <a:pt x="3367" y="592"/>
                  </a:lnTo>
                  <a:lnTo>
                    <a:pt x="3263" y="555"/>
                  </a:lnTo>
                  <a:lnTo>
                    <a:pt x="3157" y="518"/>
                  </a:lnTo>
                  <a:lnTo>
                    <a:pt x="3052" y="482"/>
                  </a:lnTo>
                  <a:lnTo>
                    <a:pt x="2946" y="448"/>
                  </a:lnTo>
                  <a:lnTo>
                    <a:pt x="2839" y="416"/>
                  </a:lnTo>
                  <a:lnTo>
                    <a:pt x="2733" y="384"/>
                  </a:lnTo>
                  <a:lnTo>
                    <a:pt x="2626" y="353"/>
                  </a:lnTo>
                  <a:lnTo>
                    <a:pt x="2517" y="324"/>
                  </a:lnTo>
                  <a:lnTo>
                    <a:pt x="2408" y="296"/>
                  </a:lnTo>
                  <a:lnTo>
                    <a:pt x="2299" y="269"/>
                  </a:lnTo>
                  <a:lnTo>
                    <a:pt x="2189" y="244"/>
                  </a:lnTo>
                  <a:lnTo>
                    <a:pt x="2079" y="218"/>
                  </a:lnTo>
                  <a:lnTo>
                    <a:pt x="1968" y="196"/>
                  </a:lnTo>
                  <a:lnTo>
                    <a:pt x="1857" y="174"/>
                  </a:lnTo>
                  <a:lnTo>
                    <a:pt x="1745" y="153"/>
                  </a:lnTo>
                  <a:lnTo>
                    <a:pt x="1633" y="134"/>
                  </a:lnTo>
                  <a:lnTo>
                    <a:pt x="1520" y="115"/>
                  </a:lnTo>
                  <a:lnTo>
                    <a:pt x="1407" y="98"/>
                  </a:lnTo>
                  <a:lnTo>
                    <a:pt x="1294" y="82"/>
                  </a:lnTo>
                  <a:lnTo>
                    <a:pt x="1179" y="69"/>
                  </a:lnTo>
                  <a:lnTo>
                    <a:pt x="1065" y="56"/>
                  </a:lnTo>
                  <a:lnTo>
                    <a:pt x="949" y="45"/>
                  </a:lnTo>
                  <a:lnTo>
                    <a:pt x="834" y="34"/>
                  </a:lnTo>
                  <a:lnTo>
                    <a:pt x="719" y="25"/>
                  </a:lnTo>
                  <a:lnTo>
                    <a:pt x="602" y="17"/>
                  </a:lnTo>
                  <a:lnTo>
                    <a:pt x="485" y="11"/>
                  </a:lnTo>
                  <a:lnTo>
                    <a:pt x="369" y="6"/>
                  </a:lnTo>
                  <a:lnTo>
                    <a:pt x="251" y="2"/>
                  </a:lnTo>
                  <a:lnTo>
                    <a:pt x="133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2A2A2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29"/>
            <p:cNvSpPr/>
            <p:nvPr/>
          </p:nvSpPr>
          <p:spPr>
            <a:xfrm flipH="1">
              <a:off x="914401" y="2009108"/>
              <a:ext cx="1421744" cy="1322185"/>
            </a:xfrm>
            <a:custGeom>
              <a:avLst/>
              <a:gdLst/>
              <a:ahLst/>
              <a:cxnLst/>
              <a:rect l="l" t="t" r="r" b="b"/>
              <a:pathLst>
                <a:path w="9167" h="8526" extrusionOk="0">
                  <a:moveTo>
                    <a:pt x="15" y="0"/>
                  </a:moveTo>
                  <a:lnTo>
                    <a:pt x="0" y="0"/>
                  </a:lnTo>
                  <a:lnTo>
                    <a:pt x="0" y="6537"/>
                  </a:lnTo>
                  <a:lnTo>
                    <a:pt x="15" y="6537"/>
                  </a:lnTo>
                  <a:lnTo>
                    <a:pt x="15" y="6537"/>
                  </a:lnTo>
                  <a:lnTo>
                    <a:pt x="81" y="6538"/>
                  </a:lnTo>
                  <a:lnTo>
                    <a:pt x="146" y="6540"/>
                  </a:lnTo>
                  <a:lnTo>
                    <a:pt x="210" y="6543"/>
                  </a:lnTo>
                  <a:lnTo>
                    <a:pt x="274" y="6548"/>
                  </a:lnTo>
                  <a:lnTo>
                    <a:pt x="338" y="6554"/>
                  </a:lnTo>
                  <a:lnTo>
                    <a:pt x="401" y="6561"/>
                  </a:lnTo>
                  <a:lnTo>
                    <a:pt x="464" y="6570"/>
                  </a:lnTo>
                  <a:lnTo>
                    <a:pt x="526" y="6579"/>
                  </a:lnTo>
                  <a:lnTo>
                    <a:pt x="589" y="6590"/>
                  </a:lnTo>
                  <a:lnTo>
                    <a:pt x="651" y="6602"/>
                  </a:lnTo>
                  <a:lnTo>
                    <a:pt x="712" y="6615"/>
                  </a:lnTo>
                  <a:lnTo>
                    <a:pt x="772" y="6629"/>
                  </a:lnTo>
                  <a:lnTo>
                    <a:pt x="833" y="6645"/>
                  </a:lnTo>
                  <a:lnTo>
                    <a:pt x="892" y="6662"/>
                  </a:lnTo>
                  <a:lnTo>
                    <a:pt x="952" y="6679"/>
                  </a:lnTo>
                  <a:lnTo>
                    <a:pt x="1010" y="6699"/>
                  </a:lnTo>
                  <a:lnTo>
                    <a:pt x="1067" y="6718"/>
                  </a:lnTo>
                  <a:lnTo>
                    <a:pt x="1124" y="6740"/>
                  </a:lnTo>
                  <a:lnTo>
                    <a:pt x="1180" y="6762"/>
                  </a:lnTo>
                  <a:lnTo>
                    <a:pt x="1236" y="6785"/>
                  </a:lnTo>
                  <a:lnTo>
                    <a:pt x="1291" y="6809"/>
                  </a:lnTo>
                  <a:lnTo>
                    <a:pt x="1346" y="6834"/>
                  </a:lnTo>
                  <a:lnTo>
                    <a:pt x="1400" y="6860"/>
                  </a:lnTo>
                  <a:lnTo>
                    <a:pt x="1453" y="6886"/>
                  </a:lnTo>
                  <a:lnTo>
                    <a:pt x="1504" y="6915"/>
                  </a:lnTo>
                  <a:lnTo>
                    <a:pt x="1555" y="6944"/>
                  </a:lnTo>
                  <a:lnTo>
                    <a:pt x="1605" y="6973"/>
                  </a:lnTo>
                  <a:lnTo>
                    <a:pt x="1655" y="7003"/>
                  </a:lnTo>
                  <a:lnTo>
                    <a:pt x="1703" y="7035"/>
                  </a:lnTo>
                  <a:lnTo>
                    <a:pt x="1750" y="7067"/>
                  </a:lnTo>
                  <a:lnTo>
                    <a:pt x="1797" y="7100"/>
                  </a:lnTo>
                  <a:lnTo>
                    <a:pt x="1842" y="7133"/>
                  </a:lnTo>
                  <a:lnTo>
                    <a:pt x="1886" y="7169"/>
                  </a:lnTo>
                  <a:lnTo>
                    <a:pt x="1929" y="7204"/>
                  </a:lnTo>
                  <a:lnTo>
                    <a:pt x="1972" y="7240"/>
                  </a:lnTo>
                  <a:lnTo>
                    <a:pt x="2013" y="7276"/>
                  </a:lnTo>
                  <a:lnTo>
                    <a:pt x="2054" y="7314"/>
                  </a:lnTo>
                  <a:lnTo>
                    <a:pt x="2093" y="7353"/>
                  </a:lnTo>
                  <a:lnTo>
                    <a:pt x="2131" y="7392"/>
                  </a:lnTo>
                  <a:lnTo>
                    <a:pt x="2167" y="7431"/>
                  </a:lnTo>
                  <a:lnTo>
                    <a:pt x="2203" y="7471"/>
                  </a:lnTo>
                  <a:lnTo>
                    <a:pt x="2237" y="7512"/>
                  </a:lnTo>
                  <a:lnTo>
                    <a:pt x="2270" y="7553"/>
                  </a:lnTo>
                  <a:lnTo>
                    <a:pt x="2301" y="7595"/>
                  </a:lnTo>
                  <a:lnTo>
                    <a:pt x="2332" y="7638"/>
                  </a:lnTo>
                  <a:lnTo>
                    <a:pt x="2360" y="7680"/>
                  </a:lnTo>
                  <a:lnTo>
                    <a:pt x="2388" y="7725"/>
                  </a:lnTo>
                  <a:lnTo>
                    <a:pt x="2415" y="7768"/>
                  </a:lnTo>
                  <a:lnTo>
                    <a:pt x="2439" y="7813"/>
                  </a:lnTo>
                  <a:lnTo>
                    <a:pt x="2463" y="7857"/>
                  </a:lnTo>
                  <a:lnTo>
                    <a:pt x="2485" y="7903"/>
                  </a:lnTo>
                  <a:lnTo>
                    <a:pt x="2506" y="7949"/>
                  </a:lnTo>
                  <a:lnTo>
                    <a:pt x="2525" y="7995"/>
                  </a:lnTo>
                  <a:lnTo>
                    <a:pt x="2542" y="8042"/>
                  </a:lnTo>
                  <a:lnTo>
                    <a:pt x="2558" y="8089"/>
                  </a:lnTo>
                  <a:lnTo>
                    <a:pt x="2573" y="8136"/>
                  </a:lnTo>
                  <a:lnTo>
                    <a:pt x="2586" y="8184"/>
                  </a:lnTo>
                  <a:lnTo>
                    <a:pt x="2597" y="8232"/>
                  </a:lnTo>
                  <a:lnTo>
                    <a:pt x="2607" y="8280"/>
                  </a:lnTo>
                  <a:lnTo>
                    <a:pt x="2615" y="8329"/>
                  </a:lnTo>
                  <a:lnTo>
                    <a:pt x="2621" y="8379"/>
                  </a:lnTo>
                  <a:lnTo>
                    <a:pt x="2626" y="8428"/>
                  </a:lnTo>
                  <a:lnTo>
                    <a:pt x="2629" y="8477"/>
                  </a:lnTo>
                  <a:lnTo>
                    <a:pt x="2630" y="8526"/>
                  </a:lnTo>
                  <a:lnTo>
                    <a:pt x="9167" y="8526"/>
                  </a:lnTo>
                  <a:lnTo>
                    <a:pt x="9167" y="8526"/>
                  </a:lnTo>
                  <a:lnTo>
                    <a:pt x="9167" y="8416"/>
                  </a:lnTo>
                  <a:lnTo>
                    <a:pt x="9165" y="8306"/>
                  </a:lnTo>
                  <a:lnTo>
                    <a:pt x="9160" y="8197"/>
                  </a:lnTo>
                  <a:lnTo>
                    <a:pt x="9156" y="8088"/>
                  </a:lnTo>
                  <a:lnTo>
                    <a:pt x="9149" y="7979"/>
                  </a:lnTo>
                  <a:lnTo>
                    <a:pt x="9141" y="7871"/>
                  </a:lnTo>
                  <a:lnTo>
                    <a:pt x="9130" y="7763"/>
                  </a:lnTo>
                  <a:lnTo>
                    <a:pt x="9119" y="7656"/>
                  </a:lnTo>
                  <a:lnTo>
                    <a:pt x="9106" y="7548"/>
                  </a:lnTo>
                  <a:lnTo>
                    <a:pt x="9093" y="7442"/>
                  </a:lnTo>
                  <a:lnTo>
                    <a:pt x="9078" y="7336"/>
                  </a:lnTo>
                  <a:lnTo>
                    <a:pt x="9061" y="7229"/>
                  </a:lnTo>
                  <a:lnTo>
                    <a:pt x="9042" y="7124"/>
                  </a:lnTo>
                  <a:lnTo>
                    <a:pt x="9023" y="7019"/>
                  </a:lnTo>
                  <a:lnTo>
                    <a:pt x="9002" y="6914"/>
                  </a:lnTo>
                  <a:lnTo>
                    <a:pt x="8979" y="6810"/>
                  </a:lnTo>
                  <a:lnTo>
                    <a:pt x="8957" y="6706"/>
                  </a:lnTo>
                  <a:lnTo>
                    <a:pt x="8931" y="6603"/>
                  </a:lnTo>
                  <a:lnTo>
                    <a:pt x="8905" y="6500"/>
                  </a:lnTo>
                  <a:lnTo>
                    <a:pt x="8878" y="6398"/>
                  </a:lnTo>
                  <a:lnTo>
                    <a:pt x="8848" y="6296"/>
                  </a:lnTo>
                  <a:lnTo>
                    <a:pt x="8818" y="6195"/>
                  </a:lnTo>
                  <a:lnTo>
                    <a:pt x="8786" y="6094"/>
                  </a:lnTo>
                  <a:lnTo>
                    <a:pt x="8753" y="5993"/>
                  </a:lnTo>
                  <a:lnTo>
                    <a:pt x="8720" y="5894"/>
                  </a:lnTo>
                  <a:lnTo>
                    <a:pt x="8684" y="5795"/>
                  </a:lnTo>
                  <a:lnTo>
                    <a:pt x="8647" y="5695"/>
                  </a:lnTo>
                  <a:lnTo>
                    <a:pt x="8609" y="5598"/>
                  </a:lnTo>
                  <a:lnTo>
                    <a:pt x="8570" y="5500"/>
                  </a:lnTo>
                  <a:lnTo>
                    <a:pt x="8530" y="5402"/>
                  </a:lnTo>
                  <a:lnTo>
                    <a:pt x="8488" y="5306"/>
                  </a:lnTo>
                  <a:lnTo>
                    <a:pt x="8446" y="5210"/>
                  </a:lnTo>
                  <a:lnTo>
                    <a:pt x="8401" y="5115"/>
                  </a:lnTo>
                  <a:lnTo>
                    <a:pt x="8355" y="5020"/>
                  </a:lnTo>
                  <a:lnTo>
                    <a:pt x="8309" y="4927"/>
                  </a:lnTo>
                  <a:lnTo>
                    <a:pt x="8261" y="4833"/>
                  </a:lnTo>
                  <a:lnTo>
                    <a:pt x="8212" y="4740"/>
                  </a:lnTo>
                  <a:lnTo>
                    <a:pt x="8162" y="4648"/>
                  </a:lnTo>
                  <a:lnTo>
                    <a:pt x="8112" y="4556"/>
                  </a:lnTo>
                  <a:lnTo>
                    <a:pt x="8059" y="4465"/>
                  </a:lnTo>
                  <a:lnTo>
                    <a:pt x="8005" y="4374"/>
                  </a:lnTo>
                  <a:lnTo>
                    <a:pt x="7950" y="4285"/>
                  </a:lnTo>
                  <a:lnTo>
                    <a:pt x="7896" y="4196"/>
                  </a:lnTo>
                  <a:lnTo>
                    <a:pt x="7838" y="4108"/>
                  </a:lnTo>
                  <a:lnTo>
                    <a:pt x="7780" y="4020"/>
                  </a:lnTo>
                  <a:lnTo>
                    <a:pt x="7721" y="3934"/>
                  </a:lnTo>
                  <a:lnTo>
                    <a:pt x="7661" y="3847"/>
                  </a:lnTo>
                  <a:lnTo>
                    <a:pt x="7599" y="3762"/>
                  </a:lnTo>
                  <a:lnTo>
                    <a:pt x="7538" y="3677"/>
                  </a:lnTo>
                  <a:lnTo>
                    <a:pt x="7474" y="3594"/>
                  </a:lnTo>
                  <a:lnTo>
                    <a:pt x="7410" y="3510"/>
                  </a:lnTo>
                  <a:lnTo>
                    <a:pt x="7344" y="3428"/>
                  </a:lnTo>
                  <a:lnTo>
                    <a:pt x="7278" y="3347"/>
                  </a:lnTo>
                  <a:lnTo>
                    <a:pt x="7211" y="3265"/>
                  </a:lnTo>
                  <a:lnTo>
                    <a:pt x="7142" y="3185"/>
                  </a:lnTo>
                  <a:lnTo>
                    <a:pt x="7072" y="3105"/>
                  </a:lnTo>
                  <a:lnTo>
                    <a:pt x="7001" y="3026"/>
                  </a:lnTo>
                  <a:lnTo>
                    <a:pt x="6931" y="2949"/>
                  </a:lnTo>
                  <a:lnTo>
                    <a:pt x="6859" y="2872"/>
                  </a:lnTo>
                  <a:lnTo>
                    <a:pt x="6784" y="2797"/>
                  </a:lnTo>
                  <a:lnTo>
                    <a:pt x="6710" y="2721"/>
                  </a:lnTo>
                  <a:lnTo>
                    <a:pt x="6634" y="2646"/>
                  </a:lnTo>
                  <a:lnTo>
                    <a:pt x="6559" y="2573"/>
                  </a:lnTo>
                  <a:lnTo>
                    <a:pt x="6481" y="2499"/>
                  </a:lnTo>
                  <a:lnTo>
                    <a:pt x="6403" y="2427"/>
                  </a:lnTo>
                  <a:lnTo>
                    <a:pt x="6325" y="2356"/>
                  </a:lnTo>
                  <a:lnTo>
                    <a:pt x="6245" y="2287"/>
                  </a:lnTo>
                  <a:lnTo>
                    <a:pt x="6163" y="2217"/>
                  </a:lnTo>
                  <a:lnTo>
                    <a:pt x="6082" y="2150"/>
                  </a:lnTo>
                  <a:lnTo>
                    <a:pt x="5999" y="2081"/>
                  </a:lnTo>
                  <a:lnTo>
                    <a:pt x="5915" y="2015"/>
                  </a:lnTo>
                  <a:lnTo>
                    <a:pt x="5832" y="1949"/>
                  </a:lnTo>
                  <a:lnTo>
                    <a:pt x="5746" y="1884"/>
                  </a:lnTo>
                  <a:lnTo>
                    <a:pt x="5660" y="1820"/>
                  </a:lnTo>
                  <a:lnTo>
                    <a:pt x="5573" y="1757"/>
                  </a:lnTo>
                  <a:lnTo>
                    <a:pt x="5485" y="1696"/>
                  </a:lnTo>
                  <a:lnTo>
                    <a:pt x="5397" y="1635"/>
                  </a:lnTo>
                  <a:lnTo>
                    <a:pt x="5308" y="1574"/>
                  </a:lnTo>
                  <a:lnTo>
                    <a:pt x="5218" y="1516"/>
                  </a:lnTo>
                  <a:lnTo>
                    <a:pt x="5126" y="1458"/>
                  </a:lnTo>
                  <a:lnTo>
                    <a:pt x="5035" y="1401"/>
                  </a:lnTo>
                  <a:lnTo>
                    <a:pt x="4942" y="1345"/>
                  </a:lnTo>
                  <a:lnTo>
                    <a:pt x="4850" y="1290"/>
                  </a:lnTo>
                  <a:lnTo>
                    <a:pt x="4756" y="1236"/>
                  </a:lnTo>
                  <a:lnTo>
                    <a:pt x="4661" y="1183"/>
                  </a:lnTo>
                  <a:lnTo>
                    <a:pt x="4565" y="1131"/>
                  </a:lnTo>
                  <a:lnTo>
                    <a:pt x="4469" y="1080"/>
                  </a:lnTo>
                  <a:lnTo>
                    <a:pt x="4373" y="1030"/>
                  </a:lnTo>
                  <a:lnTo>
                    <a:pt x="4274" y="982"/>
                  </a:lnTo>
                  <a:lnTo>
                    <a:pt x="4176" y="934"/>
                  </a:lnTo>
                  <a:lnTo>
                    <a:pt x="4078" y="887"/>
                  </a:lnTo>
                  <a:lnTo>
                    <a:pt x="3978" y="842"/>
                  </a:lnTo>
                  <a:lnTo>
                    <a:pt x="3878" y="798"/>
                  </a:lnTo>
                  <a:lnTo>
                    <a:pt x="3777" y="755"/>
                  </a:lnTo>
                  <a:lnTo>
                    <a:pt x="3675" y="712"/>
                  </a:lnTo>
                  <a:lnTo>
                    <a:pt x="3572" y="671"/>
                  </a:lnTo>
                  <a:lnTo>
                    <a:pt x="3470" y="631"/>
                  </a:lnTo>
                  <a:lnTo>
                    <a:pt x="3367" y="592"/>
                  </a:lnTo>
                  <a:lnTo>
                    <a:pt x="3263" y="555"/>
                  </a:lnTo>
                  <a:lnTo>
                    <a:pt x="3157" y="518"/>
                  </a:lnTo>
                  <a:lnTo>
                    <a:pt x="3052" y="482"/>
                  </a:lnTo>
                  <a:lnTo>
                    <a:pt x="2946" y="448"/>
                  </a:lnTo>
                  <a:lnTo>
                    <a:pt x="2839" y="416"/>
                  </a:lnTo>
                  <a:lnTo>
                    <a:pt x="2733" y="384"/>
                  </a:lnTo>
                  <a:lnTo>
                    <a:pt x="2626" y="353"/>
                  </a:lnTo>
                  <a:lnTo>
                    <a:pt x="2517" y="324"/>
                  </a:lnTo>
                  <a:lnTo>
                    <a:pt x="2408" y="296"/>
                  </a:lnTo>
                  <a:lnTo>
                    <a:pt x="2299" y="269"/>
                  </a:lnTo>
                  <a:lnTo>
                    <a:pt x="2189" y="244"/>
                  </a:lnTo>
                  <a:lnTo>
                    <a:pt x="2079" y="218"/>
                  </a:lnTo>
                  <a:lnTo>
                    <a:pt x="1968" y="196"/>
                  </a:lnTo>
                  <a:lnTo>
                    <a:pt x="1857" y="174"/>
                  </a:lnTo>
                  <a:lnTo>
                    <a:pt x="1745" y="153"/>
                  </a:lnTo>
                  <a:lnTo>
                    <a:pt x="1633" y="134"/>
                  </a:lnTo>
                  <a:lnTo>
                    <a:pt x="1520" y="115"/>
                  </a:lnTo>
                  <a:lnTo>
                    <a:pt x="1407" y="98"/>
                  </a:lnTo>
                  <a:lnTo>
                    <a:pt x="1294" y="82"/>
                  </a:lnTo>
                  <a:lnTo>
                    <a:pt x="1179" y="69"/>
                  </a:lnTo>
                  <a:lnTo>
                    <a:pt x="1065" y="56"/>
                  </a:lnTo>
                  <a:lnTo>
                    <a:pt x="949" y="45"/>
                  </a:lnTo>
                  <a:lnTo>
                    <a:pt x="834" y="34"/>
                  </a:lnTo>
                  <a:lnTo>
                    <a:pt x="719" y="25"/>
                  </a:lnTo>
                  <a:lnTo>
                    <a:pt x="602" y="17"/>
                  </a:lnTo>
                  <a:lnTo>
                    <a:pt x="485" y="11"/>
                  </a:lnTo>
                  <a:lnTo>
                    <a:pt x="369" y="6"/>
                  </a:lnTo>
                  <a:lnTo>
                    <a:pt x="251" y="2"/>
                  </a:lnTo>
                  <a:lnTo>
                    <a:pt x="133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34EA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29"/>
            <p:cNvSpPr/>
            <p:nvPr/>
          </p:nvSpPr>
          <p:spPr>
            <a:xfrm>
              <a:off x="4572000" y="3637217"/>
              <a:ext cx="2971800" cy="1013737"/>
            </a:xfrm>
            <a:prstGeom prst="rect">
              <a:avLst/>
            </a:prstGeom>
            <a:solidFill>
              <a:srgbClr val="A5A5A5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29"/>
            <p:cNvSpPr/>
            <p:nvPr/>
          </p:nvSpPr>
          <p:spPr>
            <a:xfrm>
              <a:off x="2286000" y="3637217"/>
              <a:ext cx="2286000" cy="1013737"/>
            </a:xfrm>
            <a:prstGeom prst="rect">
              <a:avLst/>
            </a:prstGeom>
            <a:solidFill>
              <a:srgbClr val="8DC63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29"/>
            <p:cNvSpPr/>
            <p:nvPr/>
          </p:nvSpPr>
          <p:spPr>
            <a:xfrm>
              <a:off x="7543800" y="3637217"/>
              <a:ext cx="2286000" cy="1013737"/>
            </a:xfrm>
            <a:prstGeom prst="rect">
              <a:avLst/>
            </a:prstGeom>
            <a:solidFill>
              <a:srgbClr val="9499FE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29"/>
            <p:cNvSpPr/>
            <p:nvPr/>
          </p:nvSpPr>
          <p:spPr>
            <a:xfrm>
              <a:off x="1001345" y="381000"/>
              <a:ext cx="2585088" cy="1014062"/>
            </a:xfrm>
            <a:custGeom>
              <a:avLst/>
              <a:gdLst/>
              <a:ahLst/>
              <a:cxnLst/>
              <a:rect l="l" t="t" r="r" b="b"/>
              <a:pathLst>
                <a:path w="9552" h="3748" extrusionOk="0">
                  <a:moveTo>
                    <a:pt x="9552" y="0"/>
                  </a:moveTo>
                  <a:lnTo>
                    <a:pt x="1872" y="0"/>
                  </a:lnTo>
                  <a:lnTo>
                    <a:pt x="1872" y="0"/>
                  </a:lnTo>
                  <a:lnTo>
                    <a:pt x="1825" y="2"/>
                  </a:lnTo>
                  <a:lnTo>
                    <a:pt x="1776" y="3"/>
                  </a:lnTo>
                  <a:lnTo>
                    <a:pt x="1729" y="5"/>
                  </a:lnTo>
                  <a:lnTo>
                    <a:pt x="1681" y="10"/>
                  </a:lnTo>
                  <a:lnTo>
                    <a:pt x="1635" y="15"/>
                  </a:lnTo>
                  <a:lnTo>
                    <a:pt x="1588" y="21"/>
                  </a:lnTo>
                  <a:lnTo>
                    <a:pt x="1542" y="30"/>
                  </a:lnTo>
                  <a:lnTo>
                    <a:pt x="1496" y="39"/>
                  </a:lnTo>
                  <a:lnTo>
                    <a:pt x="1451" y="49"/>
                  </a:lnTo>
                  <a:lnTo>
                    <a:pt x="1406" y="60"/>
                  </a:lnTo>
                  <a:lnTo>
                    <a:pt x="1361" y="71"/>
                  </a:lnTo>
                  <a:lnTo>
                    <a:pt x="1318" y="85"/>
                  </a:lnTo>
                  <a:lnTo>
                    <a:pt x="1273" y="99"/>
                  </a:lnTo>
                  <a:lnTo>
                    <a:pt x="1231" y="115"/>
                  </a:lnTo>
                  <a:lnTo>
                    <a:pt x="1187" y="131"/>
                  </a:lnTo>
                  <a:lnTo>
                    <a:pt x="1146" y="149"/>
                  </a:lnTo>
                  <a:lnTo>
                    <a:pt x="1104" y="166"/>
                  </a:lnTo>
                  <a:lnTo>
                    <a:pt x="1062" y="186"/>
                  </a:lnTo>
                  <a:lnTo>
                    <a:pt x="1021" y="206"/>
                  </a:lnTo>
                  <a:lnTo>
                    <a:pt x="981" y="227"/>
                  </a:lnTo>
                  <a:lnTo>
                    <a:pt x="942" y="249"/>
                  </a:lnTo>
                  <a:lnTo>
                    <a:pt x="903" y="273"/>
                  </a:lnTo>
                  <a:lnTo>
                    <a:pt x="864" y="297"/>
                  </a:lnTo>
                  <a:lnTo>
                    <a:pt x="827" y="322"/>
                  </a:lnTo>
                  <a:lnTo>
                    <a:pt x="790" y="347"/>
                  </a:lnTo>
                  <a:lnTo>
                    <a:pt x="754" y="374"/>
                  </a:lnTo>
                  <a:lnTo>
                    <a:pt x="717" y="401"/>
                  </a:lnTo>
                  <a:lnTo>
                    <a:pt x="683" y="430"/>
                  </a:lnTo>
                  <a:lnTo>
                    <a:pt x="649" y="459"/>
                  </a:lnTo>
                  <a:lnTo>
                    <a:pt x="615" y="489"/>
                  </a:lnTo>
                  <a:lnTo>
                    <a:pt x="582" y="520"/>
                  </a:lnTo>
                  <a:lnTo>
                    <a:pt x="549" y="551"/>
                  </a:lnTo>
                  <a:lnTo>
                    <a:pt x="518" y="583"/>
                  </a:lnTo>
                  <a:lnTo>
                    <a:pt x="488" y="616"/>
                  </a:lnTo>
                  <a:lnTo>
                    <a:pt x="458" y="649"/>
                  </a:lnTo>
                  <a:lnTo>
                    <a:pt x="428" y="684"/>
                  </a:lnTo>
                  <a:lnTo>
                    <a:pt x="400" y="719"/>
                  </a:lnTo>
                  <a:lnTo>
                    <a:pt x="372" y="755"/>
                  </a:lnTo>
                  <a:lnTo>
                    <a:pt x="346" y="791"/>
                  </a:lnTo>
                  <a:lnTo>
                    <a:pt x="320" y="829"/>
                  </a:lnTo>
                  <a:lnTo>
                    <a:pt x="295" y="866"/>
                  </a:lnTo>
                  <a:lnTo>
                    <a:pt x="272" y="905"/>
                  </a:lnTo>
                  <a:lnTo>
                    <a:pt x="249" y="943"/>
                  </a:lnTo>
                  <a:lnTo>
                    <a:pt x="227" y="983"/>
                  </a:lnTo>
                  <a:lnTo>
                    <a:pt x="206" y="1023"/>
                  </a:lnTo>
                  <a:lnTo>
                    <a:pt x="186" y="1063"/>
                  </a:lnTo>
                  <a:lnTo>
                    <a:pt x="166" y="1104"/>
                  </a:lnTo>
                  <a:lnTo>
                    <a:pt x="147" y="1147"/>
                  </a:lnTo>
                  <a:lnTo>
                    <a:pt x="130" y="1189"/>
                  </a:lnTo>
                  <a:lnTo>
                    <a:pt x="113" y="1231"/>
                  </a:lnTo>
                  <a:lnTo>
                    <a:pt x="98" y="1275"/>
                  </a:lnTo>
                  <a:lnTo>
                    <a:pt x="85" y="1318"/>
                  </a:lnTo>
                  <a:lnTo>
                    <a:pt x="71" y="1362"/>
                  </a:lnTo>
                  <a:lnTo>
                    <a:pt x="59" y="1407"/>
                  </a:lnTo>
                  <a:lnTo>
                    <a:pt x="47" y="1452"/>
                  </a:lnTo>
                  <a:lnTo>
                    <a:pt x="37" y="1498"/>
                  </a:lnTo>
                  <a:lnTo>
                    <a:pt x="29" y="1544"/>
                  </a:lnTo>
                  <a:lnTo>
                    <a:pt x="21" y="1590"/>
                  </a:lnTo>
                  <a:lnTo>
                    <a:pt x="15" y="1636"/>
                  </a:lnTo>
                  <a:lnTo>
                    <a:pt x="9" y="1684"/>
                  </a:lnTo>
                  <a:lnTo>
                    <a:pt x="5" y="1731"/>
                  </a:lnTo>
                  <a:lnTo>
                    <a:pt x="2" y="1778"/>
                  </a:lnTo>
                  <a:lnTo>
                    <a:pt x="0" y="1826"/>
                  </a:lnTo>
                  <a:lnTo>
                    <a:pt x="0" y="1874"/>
                  </a:lnTo>
                  <a:lnTo>
                    <a:pt x="0" y="1874"/>
                  </a:lnTo>
                  <a:lnTo>
                    <a:pt x="0" y="1923"/>
                  </a:lnTo>
                  <a:lnTo>
                    <a:pt x="2" y="1970"/>
                  </a:lnTo>
                  <a:lnTo>
                    <a:pt x="5" y="2017"/>
                  </a:lnTo>
                  <a:lnTo>
                    <a:pt x="9" y="2065"/>
                  </a:lnTo>
                  <a:lnTo>
                    <a:pt x="15" y="2112"/>
                  </a:lnTo>
                  <a:lnTo>
                    <a:pt x="21" y="2158"/>
                  </a:lnTo>
                  <a:lnTo>
                    <a:pt x="29" y="2204"/>
                  </a:lnTo>
                  <a:lnTo>
                    <a:pt x="37" y="2250"/>
                  </a:lnTo>
                  <a:lnTo>
                    <a:pt x="47" y="2295"/>
                  </a:lnTo>
                  <a:lnTo>
                    <a:pt x="59" y="2341"/>
                  </a:lnTo>
                  <a:lnTo>
                    <a:pt x="71" y="2385"/>
                  </a:lnTo>
                  <a:lnTo>
                    <a:pt x="85" y="2430"/>
                  </a:lnTo>
                  <a:lnTo>
                    <a:pt x="98" y="2473"/>
                  </a:lnTo>
                  <a:lnTo>
                    <a:pt x="113" y="2517"/>
                  </a:lnTo>
                  <a:lnTo>
                    <a:pt x="130" y="2559"/>
                  </a:lnTo>
                  <a:lnTo>
                    <a:pt x="147" y="2602"/>
                  </a:lnTo>
                  <a:lnTo>
                    <a:pt x="166" y="2643"/>
                  </a:lnTo>
                  <a:lnTo>
                    <a:pt x="186" y="2684"/>
                  </a:lnTo>
                  <a:lnTo>
                    <a:pt x="206" y="2725"/>
                  </a:lnTo>
                  <a:lnTo>
                    <a:pt x="227" y="2765"/>
                  </a:lnTo>
                  <a:lnTo>
                    <a:pt x="249" y="2805"/>
                  </a:lnTo>
                  <a:lnTo>
                    <a:pt x="272" y="2843"/>
                  </a:lnTo>
                  <a:lnTo>
                    <a:pt x="295" y="2882"/>
                  </a:lnTo>
                  <a:lnTo>
                    <a:pt x="320" y="2919"/>
                  </a:lnTo>
                  <a:lnTo>
                    <a:pt x="346" y="2957"/>
                  </a:lnTo>
                  <a:lnTo>
                    <a:pt x="372" y="2993"/>
                  </a:lnTo>
                  <a:lnTo>
                    <a:pt x="400" y="3029"/>
                  </a:lnTo>
                  <a:lnTo>
                    <a:pt x="428" y="3064"/>
                  </a:lnTo>
                  <a:lnTo>
                    <a:pt x="458" y="3099"/>
                  </a:lnTo>
                  <a:lnTo>
                    <a:pt x="488" y="3133"/>
                  </a:lnTo>
                  <a:lnTo>
                    <a:pt x="518" y="3165"/>
                  </a:lnTo>
                  <a:lnTo>
                    <a:pt x="549" y="3197"/>
                  </a:lnTo>
                  <a:lnTo>
                    <a:pt x="582" y="3228"/>
                  </a:lnTo>
                  <a:lnTo>
                    <a:pt x="615" y="3260"/>
                  </a:lnTo>
                  <a:lnTo>
                    <a:pt x="649" y="3290"/>
                  </a:lnTo>
                  <a:lnTo>
                    <a:pt x="683" y="3318"/>
                  </a:lnTo>
                  <a:lnTo>
                    <a:pt x="717" y="3347"/>
                  </a:lnTo>
                  <a:lnTo>
                    <a:pt x="754" y="3374"/>
                  </a:lnTo>
                  <a:lnTo>
                    <a:pt x="790" y="3400"/>
                  </a:lnTo>
                  <a:lnTo>
                    <a:pt x="827" y="3427"/>
                  </a:lnTo>
                  <a:lnTo>
                    <a:pt x="864" y="3451"/>
                  </a:lnTo>
                  <a:lnTo>
                    <a:pt x="903" y="3475"/>
                  </a:lnTo>
                  <a:lnTo>
                    <a:pt x="942" y="3499"/>
                  </a:lnTo>
                  <a:lnTo>
                    <a:pt x="981" y="3520"/>
                  </a:lnTo>
                  <a:lnTo>
                    <a:pt x="1021" y="3542"/>
                  </a:lnTo>
                  <a:lnTo>
                    <a:pt x="1062" y="3562"/>
                  </a:lnTo>
                  <a:lnTo>
                    <a:pt x="1104" y="3581"/>
                  </a:lnTo>
                  <a:lnTo>
                    <a:pt x="1146" y="3600"/>
                  </a:lnTo>
                  <a:lnTo>
                    <a:pt x="1187" y="3617"/>
                  </a:lnTo>
                  <a:lnTo>
                    <a:pt x="1231" y="3633"/>
                  </a:lnTo>
                  <a:lnTo>
                    <a:pt x="1273" y="3648"/>
                  </a:lnTo>
                  <a:lnTo>
                    <a:pt x="1318" y="3663"/>
                  </a:lnTo>
                  <a:lnTo>
                    <a:pt x="1361" y="3676"/>
                  </a:lnTo>
                  <a:lnTo>
                    <a:pt x="1406" y="3688"/>
                  </a:lnTo>
                  <a:lnTo>
                    <a:pt x="1451" y="3699"/>
                  </a:lnTo>
                  <a:lnTo>
                    <a:pt x="1496" y="3709"/>
                  </a:lnTo>
                  <a:lnTo>
                    <a:pt x="1542" y="3718"/>
                  </a:lnTo>
                  <a:lnTo>
                    <a:pt x="1588" y="3726"/>
                  </a:lnTo>
                  <a:lnTo>
                    <a:pt x="1635" y="3733"/>
                  </a:lnTo>
                  <a:lnTo>
                    <a:pt x="1681" y="3738"/>
                  </a:lnTo>
                  <a:lnTo>
                    <a:pt x="1729" y="3742"/>
                  </a:lnTo>
                  <a:lnTo>
                    <a:pt x="1776" y="3746"/>
                  </a:lnTo>
                  <a:lnTo>
                    <a:pt x="1825" y="3747"/>
                  </a:lnTo>
                  <a:lnTo>
                    <a:pt x="1872" y="3748"/>
                  </a:lnTo>
                  <a:lnTo>
                    <a:pt x="9552" y="3748"/>
                  </a:lnTo>
                  <a:lnTo>
                    <a:pt x="9552" y="0"/>
                  </a:lnTo>
                  <a:close/>
                </a:path>
              </a:pathLst>
            </a:custGeom>
            <a:solidFill>
              <a:srgbClr val="A5A5A5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29"/>
            <p:cNvSpPr/>
            <p:nvPr/>
          </p:nvSpPr>
          <p:spPr>
            <a:xfrm>
              <a:off x="9779656" y="3637423"/>
              <a:ext cx="1421744" cy="1322185"/>
            </a:xfrm>
            <a:custGeom>
              <a:avLst/>
              <a:gdLst/>
              <a:ahLst/>
              <a:cxnLst/>
              <a:rect l="l" t="t" r="r" b="b"/>
              <a:pathLst>
                <a:path w="9167" h="8526" extrusionOk="0">
                  <a:moveTo>
                    <a:pt x="15" y="0"/>
                  </a:moveTo>
                  <a:lnTo>
                    <a:pt x="0" y="0"/>
                  </a:lnTo>
                  <a:lnTo>
                    <a:pt x="0" y="6537"/>
                  </a:lnTo>
                  <a:lnTo>
                    <a:pt x="15" y="6537"/>
                  </a:lnTo>
                  <a:lnTo>
                    <a:pt x="15" y="6537"/>
                  </a:lnTo>
                  <a:lnTo>
                    <a:pt x="81" y="6538"/>
                  </a:lnTo>
                  <a:lnTo>
                    <a:pt x="146" y="6540"/>
                  </a:lnTo>
                  <a:lnTo>
                    <a:pt x="210" y="6543"/>
                  </a:lnTo>
                  <a:lnTo>
                    <a:pt x="274" y="6548"/>
                  </a:lnTo>
                  <a:lnTo>
                    <a:pt x="338" y="6554"/>
                  </a:lnTo>
                  <a:lnTo>
                    <a:pt x="401" y="6561"/>
                  </a:lnTo>
                  <a:lnTo>
                    <a:pt x="464" y="6570"/>
                  </a:lnTo>
                  <a:lnTo>
                    <a:pt x="526" y="6579"/>
                  </a:lnTo>
                  <a:lnTo>
                    <a:pt x="589" y="6590"/>
                  </a:lnTo>
                  <a:lnTo>
                    <a:pt x="651" y="6602"/>
                  </a:lnTo>
                  <a:lnTo>
                    <a:pt x="712" y="6615"/>
                  </a:lnTo>
                  <a:lnTo>
                    <a:pt x="772" y="6629"/>
                  </a:lnTo>
                  <a:lnTo>
                    <a:pt x="833" y="6645"/>
                  </a:lnTo>
                  <a:lnTo>
                    <a:pt x="892" y="6662"/>
                  </a:lnTo>
                  <a:lnTo>
                    <a:pt x="952" y="6679"/>
                  </a:lnTo>
                  <a:lnTo>
                    <a:pt x="1010" y="6699"/>
                  </a:lnTo>
                  <a:lnTo>
                    <a:pt x="1067" y="6718"/>
                  </a:lnTo>
                  <a:lnTo>
                    <a:pt x="1124" y="6740"/>
                  </a:lnTo>
                  <a:lnTo>
                    <a:pt x="1180" y="6762"/>
                  </a:lnTo>
                  <a:lnTo>
                    <a:pt x="1236" y="6785"/>
                  </a:lnTo>
                  <a:lnTo>
                    <a:pt x="1291" y="6809"/>
                  </a:lnTo>
                  <a:lnTo>
                    <a:pt x="1346" y="6834"/>
                  </a:lnTo>
                  <a:lnTo>
                    <a:pt x="1400" y="6860"/>
                  </a:lnTo>
                  <a:lnTo>
                    <a:pt x="1453" y="6886"/>
                  </a:lnTo>
                  <a:lnTo>
                    <a:pt x="1504" y="6915"/>
                  </a:lnTo>
                  <a:lnTo>
                    <a:pt x="1555" y="6944"/>
                  </a:lnTo>
                  <a:lnTo>
                    <a:pt x="1605" y="6973"/>
                  </a:lnTo>
                  <a:lnTo>
                    <a:pt x="1655" y="7003"/>
                  </a:lnTo>
                  <a:lnTo>
                    <a:pt x="1703" y="7035"/>
                  </a:lnTo>
                  <a:lnTo>
                    <a:pt x="1750" y="7067"/>
                  </a:lnTo>
                  <a:lnTo>
                    <a:pt x="1797" y="7100"/>
                  </a:lnTo>
                  <a:lnTo>
                    <a:pt x="1842" y="7133"/>
                  </a:lnTo>
                  <a:lnTo>
                    <a:pt x="1886" y="7169"/>
                  </a:lnTo>
                  <a:lnTo>
                    <a:pt x="1929" y="7204"/>
                  </a:lnTo>
                  <a:lnTo>
                    <a:pt x="1972" y="7240"/>
                  </a:lnTo>
                  <a:lnTo>
                    <a:pt x="2013" y="7276"/>
                  </a:lnTo>
                  <a:lnTo>
                    <a:pt x="2054" y="7314"/>
                  </a:lnTo>
                  <a:lnTo>
                    <a:pt x="2093" y="7353"/>
                  </a:lnTo>
                  <a:lnTo>
                    <a:pt x="2131" y="7392"/>
                  </a:lnTo>
                  <a:lnTo>
                    <a:pt x="2167" y="7431"/>
                  </a:lnTo>
                  <a:lnTo>
                    <a:pt x="2203" y="7471"/>
                  </a:lnTo>
                  <a:lnTo>
                    <a:pt x="2237" y="7512"/>
                  </a:lnTo>
                  <a:lnTo>
                    <a:pt x="2270" y="7553"/>
                  </a:lnTo>
                  <a:lnTo>
                    <a:pt x="2301" y="7595"/>
                  </a:lnTo>
                  <a:lnTo>
                    <a:pt x="2332" y="7638"/>
                  </a:lnTo>
                  <a:lnTo>
                    <a:pt x="2360" y="7680"/>
                  </a:lnTo>
                  <a:lnTo>
                    <a:pt x="2388" y="7725"/>
                  </a:lnTo>
                  <a:lnTo>
                    <a:pt x="2415" y="7768"/>
                  </a:lnTo>
                  <a:lnTo>
                    <a:pt x="2439" y="7813"/>
                  </a:lnTo>
                  <a:lnTo>
                    <a:pt x="2463" y="7857"/>
                  </a:lnTo>
                  <a:lnTo>
                    <a:pt x="2485" y="7903"/>
                  </a:lnTo>
                  <a:lnTo>
                    <a:pt x="2506" y="7949"/>
                  </a:lnTo>
                  <a:lnTo>
                    <a:pt x="2525" y="7995"/>
                  </a:lnTo>
                  <a:lnTo>
                    <a:pt x="2542" y="8042"/>
                  </a:lnTo>
                  <a:lnTo>
                    <a:pt x="2558" y="8089"/>
                  </a:lnTo>
                  <a:lnTo>
                    <a:pt x="2573" y="8136"/>
                  </a:lnTo>
                  <a:lnTo>
                    <a:pt x="2586" y="8184"/>
                  </a:lnTo>
                  <a:lnTo>
                    <a:pt x="2597" y="8232"/>
                  </a:lnTo>
                  <a:lnTo>
                    <a:pt x="2607" y="8280"/>
                  </a:lnTo>
                  <a:lnTo>
                    <a:pt x="2615" y="8329"/>
                  </a:lnTo>
                  <a:lnTo>
                    <a:pt x="2621" y="8379"/>
                  </a:lnTo>
                  <a:lnTo>
                    <a:pt x="2626" y="8428"/>
                  </a:lnTo>
                  <a:lnTo>
                    <a:pt x="2629" y="8477"/>
                  </a:lnTo>
                  <a:lnTo>
                    <a:pt x="2630" y="8526"/>
                  </a:lnTo>
                  <a:lnTo>
                    <a:pt x="9167" y="8526"/>
                  </a:lnTo>
                  <a:lnTo>
                    <a:pt x="9167" y="8526"/>
                  </a:lnTo>
                  <a:lnTo>
                    <a:pt x="9167" y="8416"/>
                  </a:lnTo>
                  <a:lnTo>
                    <a:pt x="9165" y="8306"/>
                  </a:lnTo>
                  <a:lnTo>
                    <a:pt x="9160" y="8197"/>
                  </a:lnTo>
                  <a:lnTo>
                    <a:pt x="9156" y="8088"/>
                  </a:lnTo>
                  <a:lnTo>
                    <a:pt x="9149" y="7979"/>
                  </a:lnTo>
                  <a:lnTo>
                    <a:pt x="9141" y="7871"/>
                  </a:lnTo>
                  <a:lnTo>
                    <a:pt x="9130" y="7763"/>
                  </a:lnTo>
                  <a:lnTo>
                    <a:pt x="9119" y="7656"/>
                  </a:lnTo>
                  <a:lnTo>
                    <a:pt x="9106" y="7548"/>
                  </a:lnTo>
                  <a:lnTo>
                    <a:pt x="9093" y="7442"/>
                  </a:lnTo>
                  <a:lnTo>
                    <a:pt x="9078" y="7336"/>
                  </a:lnTo>
                  <a:lnTo>
                    <a:pt x="9061" y="7229"/>
                  </a:lnTo>
                  <a:lnTo>
                    <a:pt x="9042" y="7124"/>
                  </a:lnTo>
                  <a:lnTo>
                    <a:pt x="9023" y="7019"/>
                  </a:lnTo>
                  <a:lnTo>
                    <a:pt x="9002" y="6914"/>
                  </a:lnTo>
                  <a:lnTo>
                    <a:pt x="8979" y="6810"/>
                  </a:lnTo>
                  <a:lnTo>
                    <a:pt x="8957" y="6706"/>
                  </a:lnTo>
                  <a:lnTo>
                    <a:pt x="8931" y="6603"/>
                  </a:lnTo>
                  <a:lnTo>
                    <a:pt x="8905" y="6500"/>
                  </a:lnTo>
                  <a:lnTo>
                    <a:pt x="8878" y="6398"/>
                  </a:lnTo>
                  <a:lnTo>
                    <a:pt x="8848" y="6296"/>
                  </a:lnTo>
                  <a:lnTo>
                    <a:pt x="8818" y="6195"/>
                  </a:lnTo>
                  <a:lnTo>
                    <a:pt x="8786" y="6094"/>
                  </a:lnTo>
                  <a:lnTo>
                    <a:pt x="8753" y="5993"/>
                  </a:lnTo>
                  <a:lnTo>
                    <a:pt x="8720" y="5894"/>
                  </a:lnTo>
                  <a:lnTo>
                    <a:pt x="8684" y="5795"/>
                  </a:lnTo>
                  <a:lnTo>
                    <a:pt x="8647" y="5695"/>
                  </a:lnTo>
                  <a:lnTo>
                    <a:pt x="8609" y="5598"/>
                  </a:lnTo>
                  <a:lnTo>
                    <a:pt x="8570" y="5500"/>
                  </a:lnTo>
                  <a:lnTo>
                    <a:pt x="8530" y="5402"/>
                  </a:lnTo>
                  <a:lnTo>
                    <a:pt x="8488" y="5306"/>
                  </a:lnTo>
                  <a:lnTo>
                    <a:pt x="8446" y="5210"/>
                  </a:lnTo>
                  <a:lnTo>
                    <a:pt x="8401" y="5115"/>
                  </a:lnTo>
                  <a:lnTo>
                    <a:pt x="8355" y="5020"/>
                  </a:lnTo>
                  <a:lnTo>
                    <a:pt x="8309" y="4927"/>
                  </a:lnTo>
                  <a:lnTo>
                    <a:pt x="8261" y="4833"/>
                  </a:lnTo>
                  <a:lnTo>
                    <a:pt x="8212" y="4740"/>
                  </a:lnTo>
                  <a:lnTo>
                    <a:pt x="8162" y="4648"/>
                  </a:lnTo>
                  <a:lnTo>
                    <a:pt x="8112" y="4556"/>
                  </a:lnTo>
                  <a:lnTo>
                    <a:pt x="8059" y="4465"/>
                  </a:lnTo>
                  <a:lnTo>
                    <a:pt x="8005" y="4374"/>
                  </a:lnTo>
                  <a:lnTo>
                    <a:pt x="7950" y="4285"/>
                  </a:lnTo>
                  <a:lnTo>
                    <a:pt x="7896" y="4196"/>
                  </a:lnTo>
                  <a:lnTo>
                    <a:pt x="7838" y="4108"/>
                  </a:lnTo>
                  <a:lnTo>
                    <a:pt x="7780" y="4020"/>
                  </a:lnTo>
                  <a:lnTo>
                    <a:pt x="7721" y="3934"/>
                  </a:lnTo>
                  <a:lnTo>
                    <a:pt x="7661" y="3847"/>
                  </a:lnTo>
                  <a:lnTo>
                    <a:pt x="7599" y="3762"/>
                  </a:lnTo>
                  <a:lnTo>
                    <a:pt x="7538" y="3677"/>
                  </a:lnTo>
                  <a:lnTo>
                    <a:pt x="7474" y="3594"/>
                  </a:lnTo>
                  <a:lnTo>
                    <a:pt x="7410" y="3510"/>
                  </a:lnTo>
                  <a:lnTo>
                    <a:pt x="7344" y="3428"/>
                  </a:lnTo>
                  <a:lnTo>
                    <a:pt x="7278" y="3347"/>
                  </a:lnTo>
                  <a:lnTo>
                    <a:pt x="7211" y="3265"/>
                  </a:lnTo>
                  <a:lnTo>
                    <a:pt x="7142" y="3185"/>
                  </a:lnTo>
                  <a:lnTo>
                    <a:pt x="7072" y="3105"/>
                  </a:lnTo>
                  <a:lnTo>
                    <a:pt x="7001" y="3026"/>
                  </a:lnTo>
                  <a:lnTo>
                    <a:pt x="6931" y="2949"/>
                  </a:lnTo>
                  <a:lnTo>
                    <a:pt x="6859" y="2872"/>
                  </a:lnTo>
                  <a:lnTo>
                    <a:pt x="6784" y="2797"/>
                  </a:lnTo>
                  <a:lnTo>
                    <a:pt x="6710" y="2721"/>
                  </a:lnTo>
                  <a:lnTo>
                    <a:pt x="6634" y="2646"/>
                  </a:lnTo>
                  <a:lnTo>
                    <a:pt x="6559" y="2573"/>
                  </a:lnTo>
                  <a:lnTo>
                    <a:pt x="6481" y="2499"/>
                  </a:lnTo>
                  <a:lnTo>
                    <a:pt x="6403" y="2427"/>
                  </a:lnTo>
                  <a:lnTo>
                    <a:pt x="6325" y="2356"/>
                  </a:lnTo>
                  <a:lnTo>
                    <a:pt x="6245" y="2287"/>
                  </a:lnTo>
                  <a:lnTo>
                    <a:pt x="6163" y="2217"/>
                  </a:lnTo>
                  <a:lnTo>
                    <a:pt x="6082" y="2150"/>
                  </a:lnTo>
                  <a:lnTo>
                    <a:pt x="5999" y="2081"/>
                  </a:lnTo>
                  <a:lnTo>
                    <a:pt x="5915" y="2015"/>
                  </a:lnTo>
                  <a:lnTo>
                    <a:pt x="5832" y="1949"/>
                  </a:lnTo>
                  <a:lnTo>
                    <a:pt x="5746" y="1884"/>
                  </a:lnTo>
                  <a:lnTo>
                    <a:pt x="5660" y="1820"/>
                  </a:lnTo>
                  <a:lnTo>
                    <a:pt x="5573" y="1757"/>
                  </a:lnTo>
                  <a:lnTo>
                    <a:pt x="5485" y="1696"/>
                  </a:lnTo>
                  <a:lnTo>
                    <a:pt x="5397" y="1635"/>
                  </a:lnTo>
                  <a:lnTo>
                    <a:pt x="5308" y="1574"/>
                  </a:lnTo>
                  <a:lnTo>
                    <a:pt x="5218" y="1516"/>
                  </a:lnTo>
                  <a:lnTo>
                    <a:pt x="5126" y="1458"/>
                  </a:lnTo>
                  <a:lnTo>
                    <a:pt x="5035" y="1401"/>
                  </a:lnTo>
                  <a:lnTo>
                    <a:pt x="4942" y="1345"/>
                  </a:lnTo>
                  <a:lnTo>
                    <a:pt x="4850" y="1290"/>
                  </a:lnTo>
                  <a:lnTo>
                    <a:pt x="4756" y="1236"/>
                  </a:lnTo>
                  <a:lnTo>
                    <a:pt x="4661" y="1183"/>
                  </a:lnTo>
                  <a:lnTo>
                    <a:pt x="4565" y="1131"/>
                  </a:lnTo>
                  <a:lnTo>
                    <a:pt x="4469" y="1080"/>
                  </a:lnTo>
                  <a:lnTo>
                    <a:pt x="4373" y="1030"/>
                  </a:lnTo>
                  <a:lnTo>
                    <a:pt x="4274" y="982"/>
                  </a:lnTo>
                  <a:lnTo>
                    <a:pt x="4176" y="934"/>
                  </a:lnTo>
                  <a:lnTo>
                    <a:pt x="4078" y="887"/>
                  </a:lnTo>
                  <a:lnTo>
                    <a:pt x="3978" y="842"/>
                  </a:lnTo>
                  <a:lnTo>
                    <a:pt x="3878" y="798"/>
                  </a:lnTo>
                  <a:lnTo>
                    <a:pt x="3777" y="755"/>
                  </a:lnTo>
                  <a:lnTo>
                    <a:pt x="3675" y="712"/>
                  </a:lnTo>
                  <a:lnTo>
                    <a:pt x="3572" y="671"/>
                  </a:lnTo>
                  <a:lnTo>
                    <a:pt x="3470" y="631"/>
                  </a:lnTo>
                  <a:lnTo>
                    <a:pt x="3367" y="592"/>
                  </a:lnTo>
                  <a:lnTo>
                    <a:pt x="3263" y="555"/>
                  </a:lnTo>
                  <a:lnTo>
                    <a:pt x="3157" y="518"/>
                  </a:lnTo>
                  <a:lnTo>
                    <a:pt x="3052" y="482"/>
                  </a:lnTo>
                  <a:lnTo>
                    <a:pt x="2946" y="448"/>
                  </a:lnTo>
                  <a:lnTo>
                    <a:pt x="2839" y="416"/>
                  </a:lnTo>
                  <a:lnTo>
                    <a:pt x="2733" y="384"/>
                  </a:lnTo>
                  <a:lnTo>
                    <a:pt x="2626" y="353"/>
                  </a:lnTo>
                  <a:lnTo>
                    <a:pt x="2517" y="324"/>
                  </a:lnTo>
                  <a:lnTo>
                    <a:pt x="2408" y="296"/>
                  </a:lnTo>
                  <a:lnTo>
                    <a:pt x="2299" y="269"/>
                  </a:lnTo>
                  <a:lnTo>
                    <a:pt x="2189" y="244"/>
                  </a:lnTo>
                  <a:lnTo>
                    <a:pt x="2079" y="218"/>
                  </a:lnTo>
                  <a:lnTo>
                    <a:pt x="1968" y="196"/>
                  </a:lnTo>
                  <a:lnTo>
                    <a:pt x="1857" y="174"/>
                  </a:lnTo>
                  <a:lnTo>
                    <a:pt x="1745" y="153"/>
                  </a:lnTo>
                  <a:lnTo>
                    <a:pt x="1633" y="134"/>
                  </a:lnTo>
                  <a:lnTo>
                    <a:pt x="1520" y="115"/>
                  </a:lnTo>
                  <a:lnTo>
                    <a:pt x="1407" y="98"/>
                  </a:lnTo>
                  <a:lnTo>
                    <a:pt x="1294" y="82"/>
                  </a:lnTo>
                  <a:lnTo>
                    <a:pt x="1179" y="69"/>
                  </a:lnTo>
                  <a:lnTo>
                    <a:pt x="1065" y="56"/>
                  </a:lnTo>
                  <a:lnTo>
                    <a:pt x="949" y="45"/>
                  </a:lnTo>
                  <a:lnTo>
                    <a:pt x="834" y="34"/>
                  </a:lnTo>
                  <a:lnTo>
                    <a:pt x="719" y="25"/>
                  </a:lnTo>
                  <a:lnTo>
                    <a:pt x="602" y="17"/>
                  </a:lnTo>
                  <a:lnTo>
                    <a:pt x="485" y="11"/>
                  </a:lnTo>
                  <a:lnTo>
                    <a:pt x="369" y="6"/>
                  </a:lnTo>
                  <a:lnTo>
                    <a:pt x="251" y="2"/>
                  </a:lnTo>
                  <a:lnTo>
                    <a:pt x="133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34EA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29"/>
            <p:cNvSpPr/>
            <p:nvPr/>
          </p:nvSpPr>
          <p:spPr>
            <a:xfrm rot="10800000" flipH="1">
              <a:off x="9779656" y="4957309"/>
              <a:ext cx="1421744" cy="1322185"/>
            </a:xfrm>
            <a:custGeom>
              <a:avLst/>
              <a:gdLst/>
              <a:ahLst/>
              <a:cxnLst/>
              <a:rect l="l" t="t" r="r" b="b"/>
              <a:pathLst>
                <a:path w="9167" h="8526" extrusionOk="0">
                  <a:moveTo>
                    <a:pt x="15" y="0"/>
                  </a:moveTo>
                  <a:lnTo>
                    <a:pt x="0" y="0"/>
                  </a:lnTo>
                  <a:lnTo>
                    <a:pt x="0" y="6537"/>
                  </a:lnTo>
                  <a:lnTo>
                    <a:pt x="15" y="6537"/>
                  </a:lnTo>
                  <a:lnTo>
                    <a:pt x="15" y="6537"/>
                  </a:lnTo>
                  <a:lnTo>
                    <a:pt x="81" y="6538"/>
                  </a:lnTo>
                  <a:lnTo>
                    <a:pt x="146" y="6540"/>
                  </a:lnTo>
                  <a:lnTo>
                    <a:pt x="210" y="6543"/>
                  </a:lnTo>
                  <a:lnTo>
                    <a:pt x="274" y="6548"/>
                  </a:lnTo>
                  <a:lnTo>
                    <a:pt x="338" y="6554"/>
                  </a:lnTo>
                  <a:lnTo>
                    <a:pt x="401" y="6561"/>
                  </a:lnTo>
                  <a:lnTo>
                    <a:pt x="464" y="6570"/>
                  </a:lnTo>
                  <a:lnTo>
                    <a:pt x="526" y="6579"/>
                  </a:lnTo>
                  <a:lnTo>
                    <a:pt x="589" y="6590"/>
                  </a:lnTo>
                  <a:lnTo>
                    <a:pt x="651" y="6602"/>
                  </a:lnTo>
                  <a:lnTo>
                    <a:pt x="712" y="6615"/>
                  </a:lnTo>
                  <a:lnTo>
                    <a:pt x="772" y="6629"/>
                  </a:lnTo>
                  <a:lnTo>
                    <a:pt x="833" y="6645"/>
                  </a:lnTo>
                  <a:lnTo>
                    <a:pt x="892" y="6662"/>
                  </a:lnTo>
                  <a:lnTo>
                    <a:pt x="952" y="6679"/>
                  </a:lnTo>
                  <a:lnTo>
                    <a:pt x="1010" y="6699"/>
                  </a:lnTo>
                  <a:lnTo>
                    <a:pt x="1067" y="6718"/>
                  </a:lnTo>
                  <a:lnTo>
                    <a:pt x="1124" y="6740"/>
                  </a:lnTo>
                  <a:lnTo>
                    <a:pt x="1180" y="6762"/>
                  </a:lnTo>
                  <a:lnTo>
                    <a:pt x="1236" y="6785"/>
                  </a:lnTo>
                  <a:lnTo>
                    <a:pt x="1291" y="6809"/>
                  </a:lnTo>
                  <a:lnTo>
                    <a:pt x="1346" y="6834"/>
                  </a:lnTo>
                  <a:lnTo>
                    <a:pt x="1400" y="6860"/>
                  </a:lnTo>
                  <a:lnTo>
                    <a:pt x="1453" y="6886"/>
                  </a:lnTo>
                  <a:lnTo>
                    <a:pt x="1504" y="6915"/>
                  </a:lnTo>
                  <a:lnTo>
                    <a:pt x="1555" y="6944"/>
                  </a:lnTo>
                  <a:lnTo>
                    <a:pt x="1605" y="6973"/>
                  </a:lnTo>
                  <a:lnTo>
                    <a:pt x="1655" y="7003"/>
                  </a:lnTo>
                  <a:lnTo>
                    <a:pt x="1703" y="7035"/>
                  </a:lnTo>
                  <a:lnTo>
                    <a:pt x="1750" y="7067"/>
                  </a:lnTo>
                  <a:lnTo>
                    <a:pt x="1797" y="7100"/>
                  </a:lnTo>
                  <a:lnTo>
                    <a:pt x="1842" y="7133"/>
                  </a:lnTo>
                  <a:lnTo>
                    <a:pt x="1886" y="7169"/>
                  </a:lnTo>
                  <a:lnTo>
                    <a:pt x="1929" y="7204"/>
                  </a:lnTo>
                  <a:lnTo>
                    <a:pt x="1972" y="7240"/>
                  </a:lnTo>
                  <a:lnTo>
                    <a:pt x="2013" y="7276"/>
                  </a:lnTo>
                  <a:lnTo>
                    <a:pt x="2054" y="7314"/>
                  </a:lnTo>
                  <a:lnTo>
                    <a:pt x="2093" y="7353"/>
                  </a:lnTo>
                  <a:lnTo>
                    <a:pt x="2131" y="7392"/>
                  </a:lnTo>
                  <a:lnTo>
                    <a:pt x="2167" y="7431"/>
                  </a:lnTo>
                  <a:lnTo>
                    <a:pt x="2203" y="7471"/>
                  </a:lnTo>
                  <a:lnTo>
                    <a:pt x="2237" y="7512"/>
                  </a:lnTo>
                  <a:lnTo>
                    <a:pt x="2270" y="7553"/>
                  </a:lnTo>
                  <a:lnTo>
                    <a:pt x="2301" y="7595"/>
                  </a:lnTo>
                  <a:lnTo>
                    <a:pt x="2332" y="7638"/>
                  </a:lnTo>
                  <a:lnTo>
                    <a:pt x="2360" y="7680"/>
                  </a:lnTo>
                  <a:lnTo>
                    <a:pt x="2388" y="7725"/>
                  </a:lnTo>
                  <a:lnTo>
                    <a:pt x="2415" y="7768"/>
                  </a:lnTo>
                  <a:lnTo>
                    <a:pt x="2439" y="7813"/>
                  </a:lnTo>
                  <a:lnTo>
                    <a:pt x="2463" y="7857"/>
                  </a:lnTo>
                  <a:lnTo>
                    <a:pt x="2485" y="7903"/>
                  </a:lnTo>
                  <a:lnTo>
                    <a:pt x="2506" y="7949"/>
                  </a:lnTo>
                  <a:lnTo>
                    <a:pt x="2525" y="7995"/>
                  </a:lnTo>
                  <a:lnTo>
                    <a:pt x="2542" y="8042"/>
                  </a:lnTo>
                  <a:lnTo>
                    <a:pt x="2558" y="8089"/>
                  </a:lnTo>
                  <a:lnTo>
                    <a:pt x="2573" y="8136"/>
                  </a:lnTo>
                  <a:lnTo>
                    <a:pt x="2586" y="8184"/>
                  </a:lnTo>
                  <a:lnTo>
                    <a:pt x="2597" y="8232"/>
                  </a:lnTo>
                  <a:lnTo>
                    <a:pt x="2607" y="8280"/>
                  </a:lnTo>
                  <a:lnTo>
                    <a:pt x="2615" y="8329"/>
                  </a:lnTo>
                  <a:lnTo>
                    <a:pt x="2621" y="8379"/>
                  </a:lnTo>
                  <a:lnTo>
                    <a:pt x="2626" y="8428"/>
                  </a:lnTo>
                  <a:lnTo>
                    <a:pt x="2629" y="8477"/>
                  </a:lnTo>
                  <a:lnTo>
                    <a:pt x="2630" y="8526"/>
                  </a:lnTo>
                  <a:lnTo>
                    <a:pt x="9167" y="8526"/>
                  </a:lnTo>
                  <a:lnTo>
                    <a:pt x="9167" y="8526"/>
                  </a:lnTo>
                  <a:lnTo>
                    <a:pt x="9167" y="8416"/>
                  </a:lnTo>
                  <a:lnTo>
                    <a:pt x="9165" y="8306"/>
                  </a:lnTo>
                  <a:lnTo>
                    <a:pt x="9160" y="8197"/>
                  </a:lnTo>
                  <a:lnTo>
                    <a:pt x="9156" y="8088"/>
                  </a:lnTo>
                  <a:lnTo>
                    <a:pt x="9149" y="7979"/>
                  </a:lnTo>
                  <a:lnTo>
                    <a:pt x="9141" y="7871"/>
                  </a:lnTo>
                  <a:lnTo>
                    <a:pt x="9130" y="7763"/>
                  </a:lnTo>
                  <a:lnTo>
                    <a:pt x="9119" y="7656"/>
                  </a:lnTo>
                  <a:lnTo>
                    <a:pt x="9106" y="7548"/>
                  </a:lnTo>
                  <a:lnTo>
                    <a:pt x="9093" y="7442"/>
                  </a:lnTo>
                  <a:lnTo>
                    <a:pt x="9078" y="7336"/>
                  </a:lnTo>
                  <a:lnTo>
                    <a:pt x="9061" y="7229"/>
                  </a:lnTo>
                  <a:lnTo>
                    <a:pt x="9042" y="7124"/>
                  </a:lnTo>
                  <a:lnTo>
                    <a:pt x="9023" y="7019"/>
                  </a:lnTo>
                  <a:lnTo>
                    <a:pt x="9002" y="6914"/>
                  </a:lnTo>
                  <a:lnTo>
                    <a:pt x="8979" y="6810"/>
                  </a:lnTo>
                  <a:lnTo>
                    <a:pt x="8957" y="6706"/>
                  </a:lnTo>
                  <a:lnTo>
                    <a:pt x="8931" y="6603"/>
                  </a:lnTo>
                  <a:lnTo>
                    <a:pt x="8905" y="6500"/>
                  </a:lnTo>
                  <a:lnTo>
                    <a:pt x="8878" y="6398"/>
                  </a:lnTo>
                  <a:lnTo>
                    <a:pt x="8848" y="6296"/>
                  </a:lnTo>
                  <a:lnTo>
                    <a:pt x="8818" y="6195"/>
                  </a:lnTo>
                  <a:lnTo>
                    <a:pt x="8786" y="6094"/>
                  </a:lnTo>
                  <a:lnTo>
                    <a:pt x="8753" y="5993"/>
                  </a:lnTo>
                  <a:lnTo>
                    <a:pt x="8720" y="5894"/>
                  </a:lnTo>
                  <a:lnTo>
                    <a:pt x="8684" y="5795"/>
                  </a:lnTo>
                  <a:lnTo>
                    <a:pt x="8647" y="5695"/>
                  </a:lnTo>
                  <a:lnTo>
                    <a:pt x="8609" y="5598"/>
                  </a:lnTo>
                  <a:lnTo>
                    <a:pt x="8570" y="5500"/>
                  </a:lnTo>
                  <a:lnTo>
                    <a:pt x="8530" y="5402"/>
                  </a:lnTo>
                  <a:lnTo>
                    <a:pt x="8488" y="5306"/>
                  </a:lnTo>
                  <a:lnTo>
                    <a:pt x="8446" y="5210"/>
                  </a:lnTo>
                  <a:lnTo>
                    <a:pt x="8401" y="5115"/>
                  </a:lnTo>
                  <a:lnTo>
                    <a:pt x="8355" y="5020"/>
                  </a:lnTo>
                  <a:lnTo>
                    <a:pt x="8309" y="4927"/>
                  </a:lnTo>
                  <a:lnTo>
                    <a:pt x="8261" y="4833"/>
                  </a:lnTo>
                  <a:lnTo>
                    <a:pt x="8212" y="4740"/>
                  </a:lnTo>
                  <a:lnTo>
                    <a:pt x="8162" y="4648"/>
                  </a:lnTo>
                  <a:lnTo>
                    <a:pt x="8112" y="4556"/>
                  </a:lnTo>
                  <a:lnTo>
                    <a:pt x="8059" y="4465"/>
                  </a:lnTo>
                  <a:lnTo>
                    <a:pt x="8005" y="4374"/>
                  </a:lnTo>
                  <a:lnTo>
                    <a:pt x="7950" y="4285"/>
                  </a:lnTo>
                  <a:lnTo>
                    <a:pt x="7896" y="4196"/>
                  </a:lnTo>
                  <a:lnTo>
                    <a:pt x="7838" y="4108"/>
                  </a:lnTo>
                  <a:lnTo>
                    <a:pt x="7780" y="4020"/>
                  </a:lnTo>
                  <a:lnTo>
                    <a:pt x="7721" y="3934"/>
                  </a:lnTo>
                  <a:lnTo>
                    <a:pt x="7661" y="3847"/>
                  </a:lnTo>
                  <a:lnTo>
                    <a:pt x="7599" y="3762"/>
                  </a:lnTo>
                  <a:lnTo>
                    <a:pt x="7538" y="3677"/>
                  </a:lnTo>
                  <a:lnTo>
                    <a:pt x="7474" y="3594"/>
                  </a:lnTo>
                  <a:lnTo>
                    <a:pt x="7410" y="3510"/>
                  </a:lnTo>
                  <a:lnTo>
                    <a:pt x="7344" y="3428"/>
                  </a:lnTo>
                  <a:lnTo>
                    <a:pt x="7278" y="3347"/>
                  </a:lnTo>
                  <a:lnTo>
                    <a:pt x="7211" y="3265"/>
                  </a:lnTo>
                  <a:lnTo>
                    <a:pt x="7142" y="3185"/>
                  </a:lnTo>
                  <a:lnTo>
                    <a:pt x="7072" y="3105"/>
                  </a:lnTo>
                  <a:lnTo>
                    <a:pt x="7001" y="3026"/>
                  </a:lnTo>
                  <a:lnTo>
                    <a:pt x="6931" y="2949"/>
                  </a:lnTo>
                  <a:lnTo>
                    <a:pt x="6859" y="2872"/>
                  </a:lnTo>
                  <a:lnTo>
                    <a:pt x="6784" y="2797"/>
                  </a:lnTo>
                  <a:lnTo>
                    <a:pt x="6710" y="2721"/>
                  </a:lnTo>
                  <a:lnTo>
                    <a:pt x="6634" y="2646"/>
                  </a:lnTo>
                  <a:lnTo>
                    <a:pt x="6559" y="2573"/>
                  </a:lnTo>
                  <a:lnTo>
                    <a:pt x="6481" y="2499"/>
                  </a:lnTo>
                  <a:lnTo>
                    <a:pt x="6403" y="2427"/>
                  </a:lnTo>
                  <a:lnTo>
                    <a:pt x="6325" y="2356"/>
                  </a:lnTo>
                  <a:lnTo>
                    <a:pt x="6245" y="2287"/>
                  </a:lnTo>
                  <a:lnTo>
                    <a:pt x="6163" y="2217"/>
                  </a:lnTo>
                  <a:lnTo>
                    <a:pt x="6082" y="2150"/>
                  </a:lnTo>
                  <a:lnTo>
                    <a:pt x="5999" y="2081"/>
                  </a:lnTo>
                  <a:lnTo>
                    <a:pt x="5915" y="2015"/>
                  </a:lnTo>
                  <a:lnTo>
                    <a:pt x="5832" y="1949"/>
                  </a:lnTo>
                  <a:lnTo>
                    <a:pt x="5746" y="1884"/>
                  </a:lnTo>
                  <a:lnTo>
                    <a:pt x="5660" y="1820"/>
                  </a:lnTo>
                  <a:lnTo>
                    <a:pt x="5573" y="1757"/>
                  </a:lnTo>
                  <a:lnTo>
                    <a:pt x="5485" y="1696"/>
                  </a:lnTo>
                  <a:lnTo>
                    <a:pt x="5397" y="1635"/>
                  </a:lnTo>
                  <a:lnTo>
                    <a:pt x="5308" y="1574"/>
                  </a:lnTo>
                  <a:lnTo>
                    <a:pt x="5218" y="1516"/>
                  </a:lnTo>
                  <a:lnTo>
                    <a:pt x="5126" y="1458"/>
                  </a:lnTo>
                  <a:lnTo>
                    <a:pt x="5035" y="1401"/>
                  </a:lnTo>
                  <a:lnTo>
                    <a:pt x="4942" y="1345"/>
                  </a:lnTo>
                  <a:lnTo>
                    <a:pt x="4850" y="1290"/>
                  </a:lnTo>
                  <a:lnTo>
                    <a:pt x="4756" y="1236"/>
                  </a:lnTo>
                  <a:lnTo>
                    <a:pt x="4661" y="1183"/>
                  </a:lnTo>
                  <a:lnTo>
                    <a:pt x="4565" y="1131"/>
                  </a:lnTo>
                  <a:lnTo>
                    <a:pt x="4469" y="1080"/>
                  </a:lnTo>
                  <a:lnTo>
                    <a:pt x="4373" y="1030"/>
                  </a:lnTo>
                  <a:lnTo>
                    <a:pt x="4274" y="982"/>
                  </a:lnTo>
                  <a:lnTo>
                    <a:pt x="4176" y="934"/>
                  </a:lnTo>
                  <a:lnTo>
                    <a:pt x="4078" y="887"/>
                  </a:lnTo>
                  <a:lnTo>
                    <a:pt x="3978" y="842"/>
                  </a:lnTo>
                  <a:lnTo>
                    <a:pt x="3878" y="798"/>
                  </a:lnTo>
                  <a:lnTo>
                    <a:pt x="3777" y="755"/>
                  </a:lnTo>
                  <a:lnTo>
                    <a:pt x="3675" y="712"/>
                  </a:lnTo>
                  <a:lnTo>
                    <a:pt x="3572" y="671"/>
                  </a:lnTo>
                  <a:lnTo>
                    <a:pt x="3470" y="631"/>
                  </a:lnTo>
                  <a:lnTo>
                    <a:pt x="3367" y="592"/>
                  </a:lnTo>
                  <a:lnTo>
                    <a:pt x="3263" y="555"/>
                  </a:lnTo>
                  <a:lnTo>
                    <a:pt x="3157" y="518"/>
                  </a:lnTo>
                  <a:lnTo>
                    <a:pt x="3052" y="482"/>
                  </a:lnTo>
                  <a:lnTo>
                    <a:pt x="2946" y="448"/>
                  </a:lnTo>
                  <a:lnTo>
                    <a:pt x="2839" y="416"/>
                  </a:lnTo>
                  <a:lnTo>
                    <a:pt x="2733" y="384"/>
                  </a:lnTo>
                  <a:lnTo>
                    <a:pt x="2626" y="353"/>
                  </a:lnTo>
                  <a:lnTo>
                    <a:pt x="2517" y="324"/>
                  </a:lnTo>
                  <a:lnTo>
                    <a:pt x="2408" y="296"/>
                  </a:lnTo>
                  <a:lnTo>
                    <a:pt x="2299" y="269"/>
                  </a:lnTo>
                  <a:lnTo>
                    <a:pt x="2189" y="244"/>
                  </a:lnTo>
                  <a:lnTo>
                    <a:pt x="2079" y="218"/>
                  </a:lnTo>
                  <a:lnTo>
                    <a:pt x="1968" y="196"/>
                  </a:lnTo>
                  <a:lnTo>
                    <a:pt x="1857" y="174"/>
                  </a:lnTo>
                  <a:lnTo>
                    <a:pt x="1745" y="153"/>
                  </a:lnTo>
                  <a:lnTo>
                    <a:pt x="1633" y="134"/>
                  </a:lnTo>
                  <a:lnTo>
                    <a:pt x="1520" y="115"/>
                  </a:lnTo>
                  <a:lnTo>
                    <a:pt x="1407" y="98"/>
                  </a:lnTo>
                  <a:lnTo>
                    <a:pt x="1294" y="82"/>
                  </a:lnTo>
                  <a:lnTo>
                    <a:pt x="1179" y="69"/>
                  </a:lnTo>
                  <a:lnTo>
                    <a:pt x="1065" y="56"/>
                  </a:lnTo>
                  <a:lnTo>
                    <a:pt x="949" y="45"/>
                  </a:lnTo>
                  <a:lnTo>
                    <a:pt x="834" y="34"/>
                  </a:lnTo>
                  <a:lnTo>
                    <a:pt x="719" y="25"/>
                  </a:lnTo>
                  <a:lnTo>
                    <a:pt x="602" y="17"/>
                  </a:lnTo>
                  <a:lnTo>
                    <a:pt x="485" y="11"/>
                  </a:lnTo>
                  <a:lnTo>
                    <a:pt x="369" y="6"/>
                  </a:lnTo>
                  <a:lnTo>
                    <a:pt x="251" y="2"/>
                  </a:lnTo>
                  <a:lnTo>
                    <a:pt x="133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DC63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29"/>
            <p:cNvSpPr/>
            <p:nvPr/>
          </p:nvSpPr>
          <p:spPr>
            <a:xfrm>
              <a:off x="6701157" y="5265531"/>
              <a:ext cx="3200400" cy="1013737"/>
            </a:xfrm>
            <a:prstGeom prst="rect">
              <a:avLst/>
            </a:prstGeom>
            <a:solidFill>
              <a:srgbClr val="034EA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29"/>
            <p:cNvSpPr/>
            <p:nvPr/>
          </p:nvSpPr>
          <p:spPr>
            <a:xfrm>
              <a:off x="3581400" y="5265531"/>
              <a:ext cx="3200400" cy="1013737"/>
            </a:xfrm>
            <a:prstGeom prst="rect">
              <a:avLst/>
            </a:prstGeom>
            <a:solidFill>
              <a:srgbClr val="A2A2A2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29"/>
            <p:cNvSpPr/>
            <p:nvPr/>
          </p:nvSpPr>
          <p:spPr>
            <a:xfrm>
              <a:off x="1001345" y="5265325"/>
              <a:ext cx="2585088" cy="1014062"/>
            </a:xfrm>
            <a:custGeom>
              <a:avLst/>
              <a:gdLst/>
              <a:ahLst/>
              <a:cxnLst/>
              <a:rect l="l" t="t" r="r" b="b"/>
              <a:pathLst>
                <a:path w="9552" h="3748" extrusionOk="0">
                  <a:moveTo>
                    <a:pt x="9552" y="0"/>
                  </a:moveTo>
                  <a:lnTo>
                    <a:pt x="1872" y="0"/>
                  </a:lnTo>
                  <a:lnTo>
                    <a:pt x="1872" y="0"/>
                  </a:lnTo>
                  <a:lnTo>
                    <a:pt x="1825" y="2"/>
                  </a:lnTo>
                  <a:lnTo>
                    <a:pt x="1776" y="3"/>
                  </a:lnTo>
                  <a:lnTo>
                    <a:pt x="1729" y="5"/>
                  </a:lnTo>
                  <a:lnTo>
                    <a:pt x="1681" y="10"/>
                  </a:lnTo>
                  <a:lnTo>
                    <a:pt x="1635" y="15"/>
                  </a:lnTo>
                  <a:lnTo>
                    <a:pt x="1588" y="21"/>
                  </a:lnTo>
                  <a:lnTo>
                    <a:pt x="1542" y="30"/>
                  </a:lnTo>
                  <a:lnTo>
                    <a:pt x="1496" y="39"/>
                  </a:lnTo>
                  <a:lnTo>
                    <a:pt x="1451" y="49"/>
                  </a:lnTo>
                  <a:lnTo>
                    <a:pt x="1406" y="60"/>
                  </a:lnTo>
                  <a:lnTo>
                    <a:pt x="1361" y="71"/>
                  </a:lnTo>
                  <a:lnTo>
                    <a:pt x="1318" y="85"/>
                  </a:lnTo>
                  <a:lnTo>
                    <a:pt x="1273" y="99"/>
                  </a:lnTo>
                  <a:lnTo>
                    <a:pt x="1231" y="115"/>
                  </a:lnTo>
                  <a:lnTo>
                    <a:pt x="1187" y="131"/>
                  </a:lnTo>
                  <a:lnTo>
                    <a:pt x="1146" y="149"/>
                  </a:lnTo>
                  <a:lnTo>
                    <a:pt x="1104" y="166"/>
                  </a:lnTo>
                  <a:lnTo>
                    <a:pt x="1062" y="186"/>
                  </a:lnTo>
                  <a:lnTo>
                    <a:pt x="1021" y="206"/>
                  </a:lnTo>
                  <a:lnTo>
                    <a:pt x="981" y="227"/>
                  </a:lnTo>
                  <a:lnTo>
                    <a:pt x="942" y="249"/>
                  </a:lnTo>
                  <a:lnTo>
                    <a:pt x="903" y="273"/>
                  </a:lnTo>
                  <a:lnTo>
                    <a:pt x="864" y="297"/>
                  </a:lnTo>
                  <a:lnTo>
                    <a:pt x="827" y="322"/>
                  </a:lnTo>
                  <a:lnTo>
                    <a:pt x="790" y="347"/>
                  </a:lnTo>
                  <a:lnTo>
                    <a:pt x="754" y="374"/>
                  </a:lnTo>
                  <a:lnTo>
                    <a:pt x="717" y="401"/>
                  </a:lnTo>
                  <a:lnTo>
                    <a:pt x="683" y="430"/>
                  </a:lnTo>
                  <a:lnTo>
                    <a:pt x="649" y="459"/>
                  </a:lnTo>
                  <a:lnTo>
                    <a:pt x="615" y="489"/>
                  </a:lnTo>
                  <a:lnTo>
                    <a:pt x="582" y="520"/>
                  </a:lnTo>
                  <a:lnTo>
                    <a:pt x="549" y="551"/>
                  </a:lnTo>
                  <a:lnTo>
                    <a:pt x="518" y="583"/>
                  </a:lnTo>
                  <a:lnTo>
                    <a:pt x="488" y="616"/>
                  </a:lnTo>
                  <a:lnTo>
                    <a:pt x="458" y="649"/>
                  </a:lnTo>
                  <a:lnTo>
                    <a:pt x="428" y="684"/>
                  </a:lnTo>
                  <a:lnTo>
                    <a:pt x="400" y="719"/>
                  </a:lnTo>
                  <a:lnTo>
                    <a:pt x="372" y="755"/>
                  </a:lnTo>
                  <a:lnTo>
                    <a:pt x="346" y="791"/>
                  </a:lnTo>
                  <a:lnTo>
                    <a:pt x="320" y="829"/>
                  </a:lnTo>
                  <a:lnTo>
                    <a:pt x="295" y="866"/>
                  </a:lnTo>
                  <a:lnTo>
                    <a:pt x="272" y="905"/>
                  </a:lnTo>
                  <a:lnTo>
                    <a:pt x="249" y="943"/>
                  </a:lnTo>
                  <a:lnTo>
                    <a:pt x="227" y="983"/>
                  </a:lnTo>
                  <a:lnTo>
                    <a:pt x="206" y="1023"/>
                  </a:lnTo>
                  <a:lnTo>
                    <a:pt x="186" y="1063"/>
                  </a:lnTo>
                  <a:lnTo>
                    <a:pt x="166" y="1104"/>
                  </a:lnTo>
                  <a:lnTo>
                    <a:pt x="147" y="1147"/>
                  </a:lnTo>
                  <a:lnTo>
                    <a:pt x="130" y="1189"/>
                  </a:lnTo>
                  <a:lnTo>
                    <a:pt x="113" y="1231"/>
                  </a:lnTo>
                  <a:lnTo>
                    <a:pt x="98" y="1275"/>
                  </a:lnTo>
                  <a:lnTo>
                    <a:pt x="85" y="1318"/>
                  </a:lnTo>
                  <a:lnTo>
                    <a:pt x="71" y="1362"/>
                  </a:lnTo>
                  <a:lnTo>
                    <a:pt x="59" y="1407"/>
                  </a:lnTo>
                  <a:lnTo>
                    <a:pt x="47" y="1452"/>
                  </a:lnTo>
                  <a:lnTo>
                    <a:pt x="37" y="1498"/>
                  </a:lnTo>
                  <a:lnTo>
                    <a:pt x="29" y="1544"/>
                  </a:lnTo>
                  <a:lnTo>
                    <a:pt x="21" y="1590"/>
                  </a:lnTo>
                  <a:lnTo>
                    <a:pt x="15" y="1636"/>
                  </a:lnTo>
                  <a:lnTo>
                    <a:pt x="9" y="1684"/>
                  </a:lnTo>
                  <a:lnTo>
                    <a:pt x="5" y="1731"/>
                  </a:lnTo>
                  <a:lnTo>
                    <a:pt x="2" y="1778"/>
                  </a:lnTo>
                  <a:lnTo>
                    <a:pt x="0" y="1826"/>
                  </a:lnTo>
                  <a:lnTo>
                    <a:pt x="0" y="1874"/>
                  </a:lnTo>
                  <a:lnTo>
                    <a:pt x="0" y="1874"/>
                  </a:lnTo>
                  <a:lnTo>
                    <a:pt x="0" y="1923"/>
                  </a:lnTo>
                  <a:lnTo>
                    <a:pt x="2" y="1970"/>
                  </a:lnTo>
                  <a:lnTo>
                    <a:pt x="5" y="2017"/>
                  </a:lnTo>
                  <a:lnTo>
                    <a:pt x="9" y="2065"/>
                  </a:lnTo>
                  <a:lnTo>
                    <a:pt x="15" y="2112"/>
                  </a:lnTo>
                  <a:lnTo>
                    <a:pt x="21" y="2158"/>
                  </a:lnTo>
                  <a:lnTo>
                    <a:pt x="29" y="2204"/>
                  </a:lnTo>
                  <a:lnTo>
                    <a:pt x="37" y="2250"/>
                  </a:lnTo>
                  <a:lnTo>
                    <a:pt x="47" y="2295"/>
                  </a:lnTo>
                  <a:lnTo>
                    <a:pt x="59" y="2341"/>
                  </a:lnTo>
                  <a:lnTo>
                    <a:pt x="71" y="2385"/>
                  </a:lnTo>
                  <a:lnTo>
                    <a:pt x="85" y="2430"/>
                  </a:lnTo>
                  <a:lnTo>
                    <a:pt x="98" y="2473"/>
                  </a:lnTo>
                  <a:lnTo>
                    <a:pt x="113" y="2517"/>
                  </a:lnTo>
                  <a:lnTo>
                    <a:pt x="130" y="2559"/>
                  </a:lnTo>
                  <a:lnTo>
                    <a:pt x="147" y="2602"/>
                  </a:lnTo>
                  <a:lnTo>
                    <a:pt x="166" y="2643"/>
                  </a:lnTo>
                  <a:lnTo>
                    <a:pt x="186" y="2684"/>
                  </a:lnTo>
                  <a:lnTo>
                    <a:pt x="206" y="2725"/>
                  </a:lnTo>
                  <a:lnTo>
                    <a:pt x="227" y="2765"/>
                  </a:lnTo>
                  <a:lnTo>
                    <a:pt x="249" y="2805"/>
                  </a:lnTo>
                  <a:lnTo>
                    <a:pt x="272" y="2843"/>
                  </a:lnTo>
                  <a:lnTo>
                    <a:pt x="295" y="2882"/>
                  </a:lnTo>
                  <a:lnTo>
                    <a:pt x="320" y="2919"/>
                  </a:lnTo>
                  <a:lnTo>
                    <a:pt x="346" y="2957"/>
                  </a:lnTo>
                  <a:lnTo>
                    <a:pt x="372" y="2993"/>
                  </a:lnTo>
                  <a:lnTo>
                    <a:pt x="400" y="3029"/>
                  </a:lnTo>
                  <a:lnTo>
                    <a:pt x="428" y="3064"/>
                  </a:lnTo>
                  <a:lnTo>
                    <a:pt x="458" y="3099"/>
                  </a:lnTo>
                  <a:lnTo>
                    <a:pt x="488" y="3133"/>
                  </a:lnTo>
                  <a:lnTo>
                    <a:pt x="518" y="3165"/>
                  </a:lnTo>
                  <a:lnTo>
                    <a:pt x="549" y="3197"/>
                  </a:lnTo>
                  <a:lnTo>
                    <a:pt x="582" y="3228"/>
                  </a:lnTo>
                  <a:lnTo>
                    <a:pt x="615" y="3260"/>
                  </a:lnTo>
                  <a:lnTo>
                    <a:pt x="649" y="3290"/>
                  </a:lnTo>
                  <a:lnTo>
                    <a:pt x="683" y="3318"/>
                  </a:lnTo>
                  <a:lnTo>
                    <a:pt x="717" y="3347"/>
                  </a:lnTo>
                  <a:lnTo>
                    <a:pt x="754" y="3374"/>
                  </a:lnTo>
                  <a:lnTo>
                    <a:pt x="790" y="3400"/>
                  </a:lnTo>
                  <a:lnTo>
                    <a:pt x="827" y="3427"/>
                  </a:lnTo>
                  <a:lnTo>
                    <a:pt x="864" y="3451"/>
                  </a:lnTo>
                  <a:lnTo>
                    <a:pt x="903" y="3475"/>
                  </a:lnTo>
                  <a:lnTo>
                    <a:pt x="942" y="3499"/>
                  </a:lnTo>
                  <a:lnTo>
                    <a:pt x="981" y="3520"/>
                  </a:lnTo>
                  <a:lnTo>
                    <a:pt x="1021" y="3542"/>
                  </a:lnTo>
                  <a:lnTo>
                    <a:pt x="1062" y="3562"/>
                  </a:lnTo>
                  <a:lnTo>
                    <a:pt x="1104" y="3581"/>
                  </a:lnTo>
                  <a:lnTo>
                    <a:pt x="1146" y="3600"/>
                  </a:lnTo>
                  <a:lnTo>
                    <a:pt x="1187" y="3617"/>
                  </a:lnTo>
                  <a:lnTo>
                    <a:pt x="1231" y="3633"/>
                  </a:lnTo>
                  <a:lnTo>
                    <a:pt x="1273" y="3648"/>
                  </a:lnTo>
                  <a:lnTo>
                    <a:pt x="1318" y="3663"/>
                  </a:lnTo>
                  <a:lnTo>
                    <a:pt x="1361" y="3676"/>
                  </a:lnTo>
                  <a:lnTo>
                    <a:pt x="1406" y="3688"/>
                  </a:lnTo>
                  <a:lnTo>
                    <a:pt x="1451" y="3699"/>
                  </a:lnTo>
                  <a:lnTo>
                    <a:pt x="1496" y="3709"/>
                  </a:lnTo>
                  <a:lnTo>
                    <a:pt x="1542" y="3718"/>
                  </a:lnTo>
                  <a:lnTo>
                    <a:pt x="1588" y="3726"/>
                  </a:lnTo>
                  <a:lnTo>
                    <a:pt x="1635" y="3733"/>
                  </a:lnTo>
                  <a:lnTo>
                    <a:pt x="1681" y="3738"/>
                  </a:lnTo>
                  <a:lnTo>
                    <a:pt x="1729" y="3742"/>
                  </a:lnTo>
                  <a:lnTo>
                    <a:pt x="1776" y="3746"/>
                  </a:lnTo>
                  <a:lnTo>
                    <a:pt x="1825" y="3747"/>
                  </a:lnTo>
                  <a:lnTo>
                    <a:pt x="1872" y="3748"/>
                  </a:lnTo>
                  <a:lnTo>
                    <a:pt x="9552" y="3748"/>
                  </a:lnTo>
                  <a:lnTo>
                    <a:pt x="9552" y="0"/>
                  </a:lnTo>
                  <a:close/>
                </a:path>
              </a:pathLst>
            </a:custGeom>
            <a:solidFill>
              <a:srgbClr val="A5A5A5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29"/>
            <p:cNvSpPr/>
            <p:nvPr/>
          </p:nvSpPr>
          <p:spPr>
            <a:xfrm>
              <a:off x="6749285" y="381000"/>
              <a:ext cx="3200400" cy="1013737"/>
            </a:xfrm>
            <a:prstGeom prst="rect">
              <a:avLst/>
            </a:prstGeom>
            <a:solidFill>
              <a:srgbClr val="FFF200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29"/>
            <p:cNvSpPr/>
            <p:nvPr/>
          </p:nvSpPr>
          <p:spPr>
            <a:xfrm rot="10800000">
              <a:off x="962529" y="3328995"/>
              <a:ext cx="1421744" cy="1322185"/>
            </a:xfrm>
            <a:custGeom>
              <a:avLst/>
              <a:gdLst/>
              <a:ahLst/>
              <a:cxnLst/>
              <a:rect l="l" t="t" r="r" b="b"/>
              <a:pathLst>
                <a:path w="9167" h="8526" extrusionOk="0">
                  <a:moveTo>
                    <a:pt x="15" y="0"/>
                  </a:moveTo>
                  <a:lnTo>
                    <a:pt x="0" y="0"/>
                  </a:lnTo>
                  <a:lnTo>
                    <a:pt x="0" y="6537"/>
                  </a:lnTo>
                  <a:lnTo>
                    <a:pt x="15" y="6537"/>
                  </a:lnTo>
                  <a:lnTo>
                    <a:pt x="15" y="6537"/>
                  </a:lnTo>
                  <a:lnTo>
                    <a:pt x="81" y="6538"/>
                  </a:lnTo>
                  <a:lnTo>
                    <a:pt x="146" y="6540"/>
                  </a:lnTo>
                  <a:lnTo>
                    <a:pt x="210" y="6543"/>
                  </a:lnTo>
                  <a:lnTo>
                    <a:pt x="274" y="6548"/>
                  </a:lnTo>
                  <a:lnTo>
                    <a:pt x="338" y="6554"/>
                  </a:lnTo>
                  <a:lnTo>
                    <a:pt x="401" y="6561"/>
                  </a:lnTo>
                  <a:lnTo>
                    <a:pt x="464" y="6570"/>
                  </a:lnTo>
                  <a:lnTo>
                    <a:pt x="526" y="6579"/>
                  </a:lnTo>
                  <a:lnTo>
                    <a:pt x="589" y="6590"/>
                  </a:lnTo>
                  <a:lnTo>
                    <a:pt x="651" y="6602"/>
                  </a:lnTo>
                  <a:lnTo>
                    <a:pt x="712" y="6615"/>
                  </a:lnTo>
                  <a:lnTo>
                    <a:pt x="772" y="6629"/>
                  </a:lnTo>
                  <a:lnTo>
                    <a:pt x="833" y="6645"/>
                  </a:lnTo>
                  <a:lnTo>
                    <a:pt x="892" y="6662"/>
                  </a:lnTo>
                  <a:lnTo>
                    <a:pt x="952" y="6679"/>
                  </a:lnTo>
                  <a:lnTo>
                    <a:pt x="1010" y="6699"/>
                  </a:lnTo>
                  <a:lnTo>
                    <a:pt x="1067" y="6718"/>
                  </a:lnTo>
                  <a:lnTo>
                    <a:pt x="1124" y="6740"/>
                  </a:lnTo>
                  <a:lnTo>
                    <a:pt x="1180" y="6762"/>
                  </a:lnTo>
                  <a:lnTo>
                    <a:pt x="1236" y="6785"/>
                  </a:lnTo>
                  <a:lnTo>
                    <a:pt x="1291" y="6809"/>
                  </a:lnTo>
                  <a:lnTo>
                    <a:pt x="1346" y="6834"/>
                  </a:lnTo>
                  <a:lnTo>
                    <a:pt x="1400" y="6860"/>
                  </a:lnTo>
                  <a:lnTo>
                    <a:pt x="1453" y="6886"/>
                  </a:lnTo>
                  <a:lnTo>
                    <a:pt x="1504" y="6915"/>
                  </a:lnTo>
                  <a:lnTo>
                    <a:pt x="1555" y="6944"/>
                  </a:lnTo>
                  <a:lnTo>
                    <a:pt x="1605" y="6973"/>
                  </a:lnTo>
                  <a:lnTo>
                    <a:pt x="1655" y="7003"/>
                  </a:lnTo>
                  <a:lnTo>
                    <a:pt x="1703" y="7035"/>
                  </a:lnTo>
                  <a:lnTo>
                    <a:pt x="1750" y="7067"/>
                  </a:lnTo>
                  <a:lnTo>
                    <a:pt x="1797" y="7100"/>
                  </a:lnTo>
                  <a:lnTo>
                    <a:pt x="1842" y="7133"/>
                  </a:lnTo>
                  <a:lnTo>
                    <a:pt x="1886" y="7169"/>
                  </a:lnTo>
                  <a:lnTo>
                    <a:pt x="1929" y="7204"/>
                  </a:lnTo>
                  <a:lnTo>
                    <a:pt x="1972" y="7240"/>
                  </a:lnTo>
                  <a:lnTo>
                    <a:pt x="2013" y="7276"/>
                  </a:lnTo>
                  <a:lnTo>
                    <a:pt x="2054" y="7314"/>
                  </a:lnTo>
                  <a:lnTo>
                    <a:pt x="2093" y="7353"/>
                  </a:lnTo>
                  <a:lnTo>
                    <a:pt x="2131" y="7392"/>
                  </a:lnTo>
                  <a:lnTo>
                    <a:pt x="2167" y="7431"/>
                  </a:lnTo>
                  <a:lnTo>
                    <a:pt x="2203" y="7471"/>
                  </a:lnTo>
                  <a:lnTo>
                    <a:pt x="2237" y="7512"/>
                  </a:lnTo>
                  <a:lnTo>
                    <a:pt x="2270" y="7553"/>
                  </a:lnTo>
                  <a:lnTo>
                    <a:pt x="2301" y="7595"/>
                  </a:lnTo>
                  <a:lnTo>
                    <a:pt x="2332" y="7638"/>
                  </a:lnTo>
                  <a:lnTo>
                    <a:pt x="2360" y="7680"/>
                  </a:lnTo>
                  <a:lnTo>
                    <a:pt x="2388" y="7725"/>
                  </a:lnTo>
                  <a:lnTo>
                    <a:pt x="2415" y="7768"/>
                  </a:lnTo>
                  <a:lnTo>
                    <a:pt x="2439" y="7813"/>
                  </a:lnTo>
                  <a:lnTo>
                    <a:pt x="2463" y="7857"/>
                  </a:lnTo>
                  <a:lnTo>
                    <a:pt x="2485" y="7903"/>
                  </a:lnTo>
                  <a:lnTo>
                    <a:pt x="2506" y="7949"/>
                  </a:lnTo>
                  <a:lnTo>
                    <a:pt x="2525" y="7995"/>
                  </a:lnTo>
                  <a:lnTo>
                    <a:pt x="2542" y="8042"/>
                  </a:lnTo>
                  <a:lnTo>
                    <a:pt x="2558" y="8089"/>
                  </a:lnTo>
                  <a:lnTo>
                    <a:pt x="2573" y="8136"/>
                  </a:lnTo>
                  <a:lnTo>
                    <a:pt x="2586" y="8184"/>
                  </a:lnTo>
                  <a:lnTo>
                    <a:pt x="2597" y="8232"/>
                  </a:lnTo>
                  <a:lnTo>
                    <a:pt x="2607" y="8280"/>
                  </a:lnTo>
                  <a:lnTo>
                    <a:pt x="2615" y="8329"/>
                  </a:lnTo>
                  <a:lnTo>
                    <a:pt x="2621" y="8379"/>
                  </a:lnTo>
                  <a:lnTo>
                    <a:pt x="2626" y="8428"/>
                  </a:lnTo>
                  <a:lnTo>
                    <a:pt x="2629" y="8477"/>
                  </a:lnTo>
                  <a:lnTo>
                    <a:pt x="2630" y="8526"/>
                  </a:lnTo>
                  <a:lnTo>
                    <a:pt x="9167" y="8526"/>
                  </a:lnTo>
                  <a:lnTo>
                    <a:pt x="9167" y="8526"/>
                  </a:lnTo>
                  <a:lnTo>
                    <a:pt x="9167" y="8416"/>
                  </a:lnTo>
                  <a:lnTo>
                    <a:pt x="9165" y="8306"/>
                  </a:lnTo>
                  <a:lnTo>
                    <a:pt x="9160" y="8197"/>
                  </a:lnTo>
                  <a:lnTo>
                    <a:pt x="9156" y="8088"/>
                  </a:lnTo>
                  <a:lnTo>
                    <a:pt x="9149" y="7979"/>
                  </a:lnTo>
                  <a:lnTo>
                    <a:pt x="9141" y="7871"/>
                  </a:lnTo>
                  <a:lnTo>
                    <a:pt x="9130" y="7763"/>
                  </a:lnTo>
                  <a:lnTo>
                    <a:pt x="9119" y="7656"/>
                  </a:lnTo>
                  <a:lnTo>
                    <a:pt x="9106" y="7548"/>
                  </a:lnTo>
                  <a:lnTo>
                    <a:pt x="9093" y="7442"/>
                  </a:lnTo>
                  <a:lnTo>
                    <a:pt x="9078" y="7336"/>
                  </a:lnTo>
                  <a:lnTo>
                    <a:pt x="9061" y="7229"/>
                  </a:lnTo>
                  <a:lnTo>
                    <a:pt x="9042" y="7124"/>
                  </a:lnTo>
                  <a:lnTo>
                    <a:pt x="9023" y="7019"/>
                  </a:lnTo>
                  <a:lnTo>
                    <a:pt x="9002" y="6914"/>
                  </a:lnTo>
                  <a:lnTo>
                    <a:pt x="8979" y="6810"/>
                  </a:lnTo>
                  <a:lnTo>
                    <a:pt x="8957" y="6706"/>
                  </a:lnTo>
                  <a:lnTo>
                    <a:pt x="8931" y="6603"/>
                  </a:lnTo>
                  <a:lnTo>
                    <a:pt x="8905" y="6500"/>
                  </a:lnTo>
                  <a:lnTo>
                    <a:pt x="8878" y="6398"/>
                  </a:lnTo>
                  <a:lnTo>
                    <a:pt x="8848" y="6296"/>
                  </a:lnTo>
                  <a:lnTo>
                    <a:pt x="8818" y="6195"/>
                  </a:lnTo>
                  <a:lnTo>
                    <a:pt x="8786" y="6094"/>
                  </a:lnTo>
                  <a:lnTo>
                    <a:pt x="8753" y="5993"/>
                  </a:lnTo>
                  <a:lnTo>
                    <a:pt x="8720" y="5894"/>
                  </a:lnTo>
                  <a:lnTo>
                    <a:pt x="8684" y="5795"/>
                  </a:lnTo>
                  <a:lnTo>
                    <a:pt x="8647" y="5695"/>
                  </a:lnTo>
                  <a:lnTo>
                    <a:pt x="8609" y="5598"/>
                  </a:lnTo>
                  <a:lnTo>
                    <a:pt x="8570" y="5500"/>
                  </a:lnTo>
                  <a:lnTo>
                    <a:pt x="8530" y="5402"/>
                  </a:lnTo>
                  <a:lnTo>
                    <a:pt x="8488" y="5306"/>
                  </a:lnTo>
                  <a:lnTo>
                    <a:pt x="8446" y="5210"/>
                  </a:lnTo>
                  <a:lnTo>
                    <a:pt x="8401" y="5115"/>
                  </a:lnTo>
                  <a:lnTo>
                    <a:pt x="8355" y="5020"/>
                  </a:lnTo>
                  <a:lnTo>
                    <a:pt x="8309" y="4927"/>
                  </a:lnTo>
                  <a:lnTo>
                    <a:pt x="8261" y="4833"/>
                  </a:lnTo>
                  <a:lnTo>
                    <a:pt x="8212" y="4740"/>
                  </a:lnTo>
                  <a:lnTo>
                    <a:pt x="8162" y="4648"/>
                  </a:lnTo>
                  <a:lnTo>
                    <a:pt x="8112" y="4556"/>
                  </a:lnTo>
                  <a:lnTo>
                    <a:pt x="8059" y="4465"/>
                  </a:lnTo>
                  <a:lnTo>
                    <a:pt x="8005" y="4374"/>
                  </a:lnTo>
                  <a:lnTo>
                    <a:pt x="7950" y="4285"/>
                  </a:lnTo>
                  <a:lnTo>
                    <a:pt x="7896" y="4196"/>
                  </a:lnTo>
                  <a:lnTo>
                    <a:pt x="7838" y="4108"/>
                  </a:lnTo>
                  <a:lnTo>
                    <a:pt x="7780" y="4020"/>
                  </a:lnTo>
                  <a:lnTo>
                    <a:pt x="7721" y="3934"/>
                  </a:lnTo>
                  <a:lnTo>
                    <a:pt x="7661" y="3847"/>
                  </a:lnTo>
                  <a:lnTo>
                    <a:pt x="7599" y="3762"/>
                  </a:lnTo>
                  <a:lnTo>
                    <a:pt x="7538" y="3677"/>
                  </a:lnTo>
                  <a:lnTo>
                    <a:pt x="7474" y="3594"/>
                  </a:lnTo>
                  <a:lnTo>
                    <a:pt x="7410" y="3510"/>
                  </a:lnTo>
                  <a:lnTo>
                    <a:pt x="7344" y="3428"/>
                  </a:lnTo>
                  <a:lnTo>
                    <a:pt x="7278" y="3347"/>
                  </a:lnTo>
                  <a:lnTo>
                    <a:pt x="7211" y="3265"/>
                  </a:lnTo>
                  <a:lnTo>
                    <a:pt x="7142" y="3185"/>
                  </a:lnTo>
                  <a:lnTo>
                    <a:pt x="7072" y="3105"/>
                  </a:lnTo>
                  <a:lnTo>
                    <a:pt x="7001" y="3026"/>
                  </a:lnTo>
                  <a:lnTo>
                    <a:pt x="6931" y="2949"/>
                  </a:lnTo>
                  <a:lnTo>
                    <a:pt x="6859" y="2872"/>
                  </a:lnTo>
                  <a:lnTo>
                    <a:pt x="6784" y="2797"/>
                  </a:lnTo>
                  <a:lnTo>
                    <a:pt x="6710" y="2721"/>
                  </a:lnTo>
                  <a:lnTo>
                    <a:pt x="6634" y="2646"/>
                  </a:lnTo>
                  <a:lnTo>
                    <a:pt x="6559" y="2573"/>
                  </a:lnTo>
                  <a:lnTo>
                    <a:pt x="6481" y="2499"/>
                  </a:lnTo>
                  <a:lnTo>
                    <a:pt x="6403" y="2427"/>
                  </a:lnTo>
                  <a:lnTo>
                    <a:pt x="6325" y="2356"/>
                  </a:lnTo>
                  <a:lnTo>
                    <a:pt x="6245" y="2287"/>
                  </a:lnTo>
                  <a:lnTo>
                    <a:pt x="6163" y="2217"/>
                  </a:lnTo>
                  <a:lnTo>
                    <a:pt x="6082" y="2150"/>
                  </a:lnTo>
                  <a:lnTo>
                    <a:pt x="5999" y="2081"/>
                  </a:lnTo>
                  <a:lnTo>
                    <a:pt x="5915" y="2015"/>
                  </a:lnTo>
                  <a:lnTo>
                    <a:pt x="5832" y="1949"/>
                  </a:lnTo>
                  <a:lnTo>
                    <a:pt x="5746" y="1884"/>
                  </a:lnTo>
                  <a:lnTo>
                    <a:pt x="5660" y="1820"/>
                  </a:lnTo>
                  <a:lnTo>
                    <a:pt x="5573" y="1757"/>
                  </a:lnTo>
                  <a:lnTo>
                    <a:pt x="5485" y="1696"/>
                  </a:lnTo>
                  <a:lnTo>
                    <a:pt x="5397" y="1635"/>
                  </a:lnTo>
                  <a:lnTo>
                    <a:pt x="5308" y="1574"/>
                  </a:lnTo>
                  <a:lnTo>
                    <a:pt x="5218" y="1516"/>
                  </a:lnTo>
                  <a:lnTo>
                    <a:pt x="5126" y="1458"/>
                  </a:lnTo>
                  <a:lnTo>
                    <a:pt x="5035" y="1401"/>
                  </a:lnTo>
                  <a:lnTo>
                    <a:pt x="4942" y="1345"/>
                  </a:lnTo>
                  <a:lnTo>
                    <a:pt x="4850" y="1290"/>
                  </a:lnTo>
                  <a:lnTo>
                    <a:pt x="4756" y="1236"/>
                  </a:lnTo>
                  <a:lnTo>
                    <a:pt x="4661" y="1183"/>
                  </a:lnTo>
                  <a:lnTo>
                    <a:pt x="4565" y="1131"/>
                  </a:lnTo>
                  <a:lnTo>
                    <a:pt x="4469" y="1080"/>
                  </a:lnTo>
                  <a:lnTo>
                    <a:pt x="4373" y="1030"/>
                  </a:lnTo>
                  <a:lnTo>
                    <a:pt x="4274" y="982"/>
                  </a:lnTo>
                  <a:lnTo>
                    <a:pt x="4176" y="934"/>
                  </a:lnTo>
                  <a:lnTo>
                    <a:pt x="4078" y="887"/>
                  </a:lnTo>
                  <a:lnTo>
                    <a:pt x="3978" y="842"/>
                  </a:lnTo>
                  <a:lnTo>
                    <a:pt x="3878" y="798"/>
                  </a:lnTo>
                  <a:lnTo>
                    <a:pt x="3777" y="755"/>
                  </a:lnTo>
                  <a:lnTo>
                    <a:pt x="3675" y="712"/>
                  </a:lnTo>
                  <a:lnTo>
                    <a:pt x="3572" y="671"/>
                  </a:lnTo>
                  <a:lnTo>
                    <a:pt x="3470" y="631"/>
                  </a:lnTo>
                  <a:lnTo>
                    <a:pt x="3367" y="592"/>
                  </a:lnTo>
                  <a:lnTo>
                    <a:pt x="3263" y="555"/>
                  </a:lnTo>
                  <a:lnTo>
                    <a:pt x="3157" y="518"/>
                  </a:lnTo>
                  <a:lnTo>
                    <a:pt x="3052" y="482"/>
                  </a:lnTo>
                  <a:lnTo>
                    <a:pt x="2946" y="448"/>
                  </a:lnTo>
                  <a:lnTo>
                    <a:pt x="2839" y="416"/>
                  </a:lnTo>
                  <a:lnTo>
                    <a:pt x="2733" y="384"/>
                  </a:lnTo>
                  <a:lnTo>
                    <a:pt x="2626" y="353"/>
                  </a:lnTo>
                  <a:lnTo>
                    <a:pt x="2517" y="324"/>
                  </a:lnTo>
                  <a:lnTo>
                    <a:pt x="2408" y="296"/>
                  </a:lnTo>
                  <a:lnTo>
                    <a:pt x="2299" y="269"/>
                  </a:lnTo>
                  <a:lnTo>
                    <a:pt x="2189" y="244"/>
                  </a:lnTo>
                  <a:lnTo>
                    <a:pt x="2079" y="218"/>
                  </a:lnTo>
                  <a:lnTo>
                    <a:pt x="1968" y="196"/>
                  </a:lnTo>
                  <a:lnTo>
                    <a:pt x="1857" y="174"/>
                  </a:lnTo>
                  <a:lnTo>
                    <a:pt x="1745" y="153"/>
                  </a:lnTo>
                  <a:lnTo>
                    <a:pt x="1633" y="134"/>
                  </a:lnTo>
                  <a:lnTo>
                    <a:pt x="1520" y="115"/>
                  </a:lnTo>
                  <a:lnTo>
                    <a:pt x="1407" y="98"/>
                  </a:lnTo>
                  <a:lnTo>
                    <a:pt x="1294" y="82"/>
                  </a:lnTo>
                  <a:lnTo>
                    <a:pt x="1179" y="69"/>
                  </a:lnTo>
                  <a:lnTo>
                    <a:pt x="1065" y="56"/>
                  </a:lnTo>
                  <a:lnTo>
                    <a:pt x="949" y="45"/>
                  </a:lnTo>
                  <a:lnTo>
                    <a:pt x="834" y="34"/>
                  </a:lnTo>
                  <a:lnTo>
                    <a:pt x="719" y="25"/>
                  </a:lnTo>
                  <a:lnTo>
                    <a:pt x="602" y="17"/>
                  </a:lnTo>
                  <a:lnTo>
                    <a:pt x="485" y="11"/>
                  </a:lnTo>
                  <a:lnTo>
                    <a:pt x="369" y="6"/>
                  </a:lnTo>
                  <a:lnTo>
                    <a:pt x="251" y="2"/>
                  </a:lnTo>
                  <a:lnTo>
                    <a:pt x="133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200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29"/>
            <p:cNvSpPr/>
            <p:nvPr/>
          </p:nvSpPr>
          <p:spPr>
            <a:xfrm>
              <a:off x="3629528" y="5265531"/>
              <a:ext cx="3200400" cy="1013737"/>
            </a:xfrm>
            <a:prstGeom prst="rect">
              <a:avLst/>
            </a:prstGeom>
            <a:solidFill>
              <a:srgbClr val="FFF200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1" name="Google Shape;221;p29"/>
          <p:cNvSpPr txBox="1">
            <a:spLocks noGrp="1"/>
          </p:cNvSpPr>
          <p:nvPr>
            <p:ph type="body" idx="1"/>
          </p:nvPr>
        </p:nvSpPr>
        <p:spPr>
          <a:xfrm>
            <a:off x="1977148" y="455678"/>
            <a:ext cx="1532496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body" idx="2"/>
          </p:nvPr>
        </p:nvSpPr>
        <p:spPr>
          <a:xfrm>
            <a:off x="1981200" y="703540"/>
            <a:ext cx="1528444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body" idx="3"/>
          </p:nvPr>
        </p:nvSpPr>
        <p:spPr>
          <a:xfrm>
            <a:off x="3787475" y="455678"/>
            <a:ext cx="2800166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4" name="Google Shape;224;p29"/>
          <p:cNvSpPr txBox="1">
            <a:spLocks noGrp="1"/>
          </p:cNvSpPr>
          <p:nvPr>
            <p:ph type="body" idx="4"/>
          </p:nvPr>
        </p:nvSpPr>
        <p:spPr>
          <a:xfrm>
            <a:off x="3791527" y="703540"/>
            <a:ext cx="2800166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5"/>
          </p:nvPr>
        </p:nvSpPr>
        <p:spPr>
          <a:xfrm>
            <a:off x="6937075" y="455678"/>
            <a:ext cx="2800166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p29"/>
          <p:cNvSpPr txBox="1">
            <a:spLocks noGrp="1"/>
          </p:cNvSpPr>
          <p:nvPr>
            <p:ph type="body" idx="6"/>
          </p:nvPr>
        </p:nvSpPr>
        <p:spPr>
          <a:xfrm>
            <a:off x="6941126" y="703540"/>
            <a:ext cx="2796115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7"/>
          </p:nvPr>
        </p:nvSpPr>
        <p:spPr>
          <a:xfrm>
            <a:off x="10014963" y="738933"/>
            <a:ext cx="993833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p29"/>
          <p:cNvSpPr txBox="1">
            <a:spLocks noGrp="1"/>
          </p:cNvSpPr>
          <p:nvPr>
            <p:ph type="body" idx="8"/>
          </p:nvPr>
        </p:nvSpPr>
        <p:spPr>
          <a:xfrm>
            <a:off x="10019015" y="986795"/>
            <a:ext cx="993833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body" idx="9"/>
          </p:nvPr>
        </p:nvSpPr>
        <p:spPr>
          <a:xfrm>
            <a:off x="9979947" y="1782845"/>
            <a:ext cx="993833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29"/>
          <p:cNvSpPr txBox="1">
            <a:spLocks noGrp="1"/>
          </p:cNvSpPr>
          <p:nvPr>
            <p:ph type="body" idx="13"/>
          </p:nvPr>
        </p:nvSpPr>
        <p:spPr>
          <a:xfrm>
            <a:off x="9983999" y="2030707"/>
            <a:ext cx="993833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body" idx="14"/>
          </p:nvPr>
        </p:nvSpPr>
        <p:spPr>
          <a:xfrm>
            <a:off x="7616943" y="2078738"/>
            <a:ext cx="2112677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15"/>
          </p:nvPr>
        </p:nvSpPr>
        <p:spPr>
          <a:xfrm>
            <a:off x="7620000" y="2326600"/>
            <a:ext cx="2109621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29"/>
          <p:cNvSpPr txBox="1">
            <a:spLocks noGrp="1"/>
          </p:cNvSpPr>
          <p:nvPr>
            <p:ph type="body" idx="16"/>
          </p:nvPr>
        </p:nvSpPr>
        <p:spPr>
          <a:xfrm>
            <a:off x="5067674" y="2078738"/>
            <a:ext cx="2337641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4" name="Google Shape;234;p29"/>
          <p:cNvSpPr txBox="1">
            <a:spLocks noGrp="1"/>
          </p:cNvSpPr>
          <p:nvPr>
            <p:ph type="body" idx="17"/>
          </p:nvPr>
        </p:nvSpPr>
        <p:spPr>
          <a:xfrm>
            <a:off x="5071726" y="2326600"/>
            <a:ext cx="2337641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29"/>
          <p:cNvSpPr txBox="1">
            <a:spLocks noGrp="1"/>
          </p:cNvSpPr>
          <p:nvPr>
            <p:ph type="body" idx="18"/>
          </p:nvPr>
        </p:nvSpPr>
        <p:spPr>
          <a:xfrm>
            <a:off x="2406244" y="2078738"/>
            <a:ext cx="2089536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29"/>
          <p:cNvSpPr txBox="1">
            <a:spLocks noGrp="1"/>
          </p:cNvSpPr>
          <p:nvPr>
            <p:ph type="body" idx="19"/>
          </p:nvPr>
        </p:nvSpPr>
        <p:spPr>
          <a:xfrm>
            <a:off x="2409287" y="2326600"/>
            <a:ext cx="2086513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7" name="Google Shape;237;p29"/>
          <p:cNvSpPr txBox="1">
            <a:spLocks noGrp="1"/>
          </p:cNvSpPr>
          <p:nvPr>
            <p:ph type="body" idx="20"/>
          </p:nvPr>
        </p:nvSpPr>
        <p:spPr>
          <a:xfrm>
            <a:off x="1178804" y="2294000"/>
            <a:ext cx="993833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29"/>
          <p:cNvSpPr txBox="1">
            <a:spLocks noGrp="1"/>
          </p:cNvSpPr>
          <p:nvPr>
            <p:ph type="body" idx="21"/>
          </p:nvPr>
        </p:nvSpPr>
        <p:spPr>
          <a:xfrm>
            <a:off x="1182856" y="2541862"/>
            <a:ext cx="993833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p29"/>
          <p:cNvSpPr txBox="1">
            <a:spLocks noGrp="1"/>
          </p:cNvSpPr>
          <p:nvPr>
            <p:ph type="body" idx="22"/>
          </p:nvPr>
        </p:nvSpPr>
        <p:spPr>
          <a:xfrm>
            <a:off x="1140294" y="3440159"/>
            <a:ext cx="993833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0" name="Google Shape;240;p29"/>
          <p:cNvSpPr txBox="1">
            <a:spLocks noGrp="1"/>
          </p:cNvSpPr>
          <p:nvPr>
            <p:ph type="body" idx="23"/>
          </p:nvPr>
        </p:nvSpPr>
        <p:spPr>
          <a:xfrm>
            <a:off x="1144346" y="3688021"/>
            <a:ext cx="993833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p29"/>
          <p:cNvSpPr txBox="1">
            <a:spLocks noGrp="1"/>
          </p:cNvSpPr>
          <p:nvPr>
            <p:ph type="body" idx="24"/>
          </p:nvPr>
        </p:nvSpPr>
        <p:spPr>
          <a:xfrm>
            <a:off x="5071726" y="3709418"/>
            <a:ext cx="1870430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29"/>
          <p:cNvSpPr txBox="1">
            <a:spLocks noGrp="1"/>
          </p:cNvSpPr>
          <p:nvPr>
            <p:ph type="body" idx="25"/>
          </p:nvPr>
        </p:nvSpPr>
        <p:spPr>
          <a:xfrm>
            <a:off x="5075778" y="3957280"/>
            <a:ext cx="1870430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3" name="Google Shape;243;p29"/>
          <p:cNvSpPr txBox="1">
            <a:spLocks noGrp="1"/>
          </p:cNvSpPr>
          <p:nvPr>
            <p:ph type="body" idx="26"/>
          </p:nvPr>
        </p:nvSpPr>
        <p:spPr>
          <a:xfrm>
            <a:off x="2412345" y="3709418"/>
            <a:ext cx="1998777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4" name="Google Shape;244;p29"/>
          <p:cNvSpPr txBox="1">
            <a:spLocks noGrp="1"/>
          </p:cNvSpPr>
          <p:nvPr>
            <p:ph type="body" idx="27"/>
          </p:nvPr>
        </p:nvSpPr>
        <p:spPr>
          <a:xfrm>
            <a:off x="2416397" y="3957280"/>
            <a:ext cx="1998777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29"/>
          <p:cNvSpPr txBox="1">
            <a:spLocks noGrp="1"/>
          </p:cNvSpPr>
          <p:nvPr>
            <p:ph type="body" idx="28"/>
          </p:nvPr>
        </p:nvSpPr>
        <p:spPr>
          <a:xfrm>
            <a:off x="7647285" y="3709418"/>
            <a:ext cx="1998777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29"/>
          <p:cNvSpPr txBox="1">
            <a:spLocks noGrp="1"/>
          </p:cNvSpPr>
          <p:nvPr>
            <p:ph type="body" idx="29"/>
          </p:nvPr>
        </p:nvSpPr>
        <p:spPr>
          <a:xfrm>
            <a:off x="7651337" y="3957280"/>
            <a:ext cx="1998777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29"/>
          <p:cNvSpPr txBox="1">
            <a:spLocks noGrp="1"/>
          </p:cNvSpPr>
          <p:nvPr>
            <p:ph type="body" idx="30"/>
          </p:nvPr>
        </p:nvSpPr>
        <p:spPr>
          <a:xfrm>
            <a:off x="9983999" y="4015533"/>
            <a:ext cx="993833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29"/>
          <p:cNvSpPr txBox="1">
            <a:spLocks noGrp="1"/>
          </p:cNvSpPr>
          <p:nvPr>
            <p:ph type="body" idx="31"/>
          </p:nvPr>
        </p:nvSpPr>
        <p:spPr>
          <a:xfrm>
            <a:off x="9988051" y="4263395"/>
            <a:ext cx="993833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29"/>
          <p:cNvSpPr txBox="1">
            <a:spLocks noGrp="1"/>
          </p:cNvSpPr>
          <p:nvPr>
            <p:ph type="body" idx="32"/>
          </p:nvPr>
        </p:nvSpPr>
        <p:spPr>
          <a:xfrm>
            <a:off x="10009974" y="5052440"/>
            <a:ext cx="993833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29"/>
          <p:cNvSpPr txBox="1">
            <a:spLocks noGrp="1"/>
          </p:cNvSpPr>
          <p:nvPr>
            <p:ph type="body" idx="33"/>
          </p:nvPr>
        </p:nvSpPr>
        <p:spPr>
          <a:xfrm>
            <a:off x="10014026" y="5300302"/>
            <a:ext cx="993833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29"/>
          <p:cNvSpPr txBox="1">
            <a:spLocks noGrp="1"/>
          </p:cNvSpPr>
          <p:nvPr>
            <p:ph type="body" idx="34"/>
          </p:nvPr>
        </p:nvSpPr>
        <p:spPr>
          <a:xfrm>
            <a:off x="3790015" y="5340098"/>
            <a:ext cx="2800166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29"/>
          <p:cNvSpPr txBox="1">
            <a:spLocks noGrp="1"/>
          </p:cNvSpPr>
          <p:nvPr>
            <p:ph type="body" idx="35"/>
          </p:nvPr>
        </p:nvSpPr>
        <p:spPr>
          <a:xfrm>
            <a:off x="3794066" y="5587960"/>
            <a:ext cx="2796115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75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29"/>
          <p:cNvSpPr txBox="1">
            <a:spLocks noGrp="1"/>
          </p:cNvSpPr>
          <p:nvPr>
            <p:ph type="body" idx="36"/>
          </p:nvPr>
        </p:nvSpPr>
        <p:spPr>
          <a:xfrm>
            <a:off x="6942155" y="5340098"/>
            <a:ext cx="2800166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4" name="Google Shape;254;p29"/>
          <p:cNvSpPr txBox="1">
            <a:spLocks noGrp="1"/>
          </p:cNvSpPr>
          <p:nvPr>
            <p:ph type="body" idx="37"/>
          </p:nvPr>
        </p:nvSpPr>
        <p:spPr>
          <a:xfrm>
            <a:off x="6946207" y="5587960"/>
            <a:ext cx="2800166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5" name="Google Shape;255;p29"/>
          <p:cNvSpPr txBox="1">
            <a:spLocks noGrp="1"/>
          </p:cNvSpPr>
          <p:nvPr>
            <p:ph type="body" idx="38"/>
          </p:nvPr>
        </p:nvSpPr>
        <p:spPr>
          <a:xfrm>
            <a:off x="1977148" y="5340098"/>
            <a:ext cx="1532496" cy="24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6" name="Google Shape;256;p29"/>
          <p:cNvSpPr txBox="1">
            <a:spLocks noGrp="1"/>
          </p:cNvSpPr>
          <p:nvPr>
            <p:ph type="body" idx="39"/>
          </p:nvPr>
        </p:nvSpPr>
        <p:spPr>
          <a:xfrm>
            <a:off x="1981200" y="5587960"/>
            <a:ext cx="1528444" cy="61340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49803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Leer">
  <p:cSld name="3_Leer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0"/>
          <p:cNvSpPr/>
          <p:nvPr/>
        </p:nvSpPr>
        <p:spPr>
          <a:xfrm>
            <a:off x="0" y="5867400"/>
            <a:ext cx="12192000" cy="571500"/>
          </a:xfrm>
          <a:prstGeom prst="rect">
            <a:avLst/>
          </a:prstGeom>
          <a:gradFill>
            <a:gsLst>
              <a:gs pos="0">
                <a:srgbClr val="D8D8D8"/>
              </a:gs>
              <a:gs pos="100000">
                <a:schemeClr val="lt1"/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9" name="Google Shape;259;p30"/>
          <p:cNvCxnSpPr/>
          <p:nvPr/>
        </p:nvCxnSpPr>
        <p:spPr>
          <a:xfrm>
            <a:off x="6096000" y="3124200"/>
            <a:ext cx="1056" cy="1056"/>
          </a:xfrm>
          <a:prstGeom prst="straightConnector1">
            <a:avLst/>
          </a:prstGeom>
          <a:gradFill>
            <a:gsLst>
              <a:gs pos="0">
                <a:srgbClr val="A33537"/>
              </a:gs>
              <a:gs pos="100000">
                <a:srgbClr val="8F2527"/>
              </a:gs>
            </a:gsLst>
            <a:lin ang="5400000" scaled="0"/>
          </a:gra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0" name="Google Shape;260;p30"/>
          <p:cNvCxnSpPr/>
          <p:nvPr/>
        </p:nvCxnSpPr>
        <p:spPr>
          <a:xfrm>
            <a:off x="6096000" y="3124200"/>
            <a:ext cx="1056" cy="1056"/>
          </a:xfrm>
          <a:prstGeom prst="straightConnector1">
            <a:avLst/>
          </a:prstGeom>
          <a:gradFill>
            <a:gsLst>
              <a:gs pos="0">
                <a:srgbClr val="A33537"/>
              </a:gs>
              <a:gs pos="100000">
                <a:srgbClr val="8F2527"/>
              </a:gs>
            </a:gsLst>
            <a:lin ang="5400000" scaled="0"/>
          </a:gra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1" name="Google Shape;261;p30"/>
          <p:cNvCxnSpPr/>
          <p:nvPr/>
        </p:nvCxnSpPr>
        <p:spPr>
          <a:xfrm>
            <a:off x="6096000" y="3124200"/>
            <a:ext cx="1056" cy="1056"/>
          </a:xfrm>
          <a:prstGeom prst="straightConnector1">
            <a:avLst/>
          </a:prstGeom>
          <a:gradFill>
            <a:gsLst>
              <a:gs pos="0">
                <a:srgbClr val="A33537"/>
              </a:gs>
              <a:gs pos="100000">
                <a:srgbClr val="8F2527"/>
              </a:gs>
            </a:gsLst>
            <a:lin ang="5400000" scaled="0"/>
          </a:gra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2" name="Google Shape;262;p30"/>
          <p:cNvSpPr/>
          <p:nvPr/>
        </p:nvSpPr>
        <p:spPr>
          <a:xfrm>
            <a:off x="5088720" y="843566"/>
            <a:ext cx="1007280" cy="2280634"/>
          </a:xfrm>
          <a:custGeom>
            <a:avLst/>
            <a:gdLst/>
            <a:ahLst/>
            <a:cxnLst/>
            <a:rect l="l" t="t" r="r" b="b"/>
            <a:pathLst>
              <a:path w="954" h="2160" extrusionOk="0">
                <a:moveTo>
                  <a:pt x="641" y="566"/>
                </a:moveTo>
                <a:lnTo>
                  <a:pt x="641" y="566"/>
                </a:lnTo>
                <a:lnTo>
                  <a:pt x="598" y="485"/>
                </a:lnTo>
                <a:lnTo>
                  <a:pt x="598" y="485"/>
                </a:lnTo>
                <a:lnTo>
                  <a:pt x="564" y="422"/>
                </a:lnTo>
                <a:lnTo>
                  <a:pt x="526" y="359"/>
                </a:lnTo>
                <a:lnTo>
                  <a:pt x="526" y="359"/>
                </a:lnTo>
                <a:lnTo>
                  <a:pt x="488" y="297"/>
                </a:lnTo>
                <a:lnTo>
                  <a:pt x="446" y="236"/>
                </a:lnTo>
                <a:lnTo>
                  <a:pt x="446" y="236"/>
                </a:lnTo>
                <a:lnTo>
                  <a:pt x="402" y="176"/>
                </a:lnTo>
                <a:lnTo>
                  <a:pt x="356" y="116"/>
                </a:lnTo>
                <a:lnTo>
                  <a:pt x="356" y="116"/>
                </a:lnTo>
                <a:lnTo>
                  <a:pt x="332" y="86"/>
                </a:lnTo>
                <a:lnTo>
                  <a:pt x="306" y="57"/>
                </a:lnTo>
                <a:lnTo>
                  <a:pt x="281" y="29"/>
                </a:lnTo>
                <a:lnTo>
                  <a:pt x="252" y="0"/>
                </a:lnTo>
                <a:lnTo>
                  <a:pt x="252" y="0"/>
                </a:lnTo>
                <a:lnTo>
                  <a:pt x="246" y="40"/>
                </a:lnTo>
                <a:lnTo>
                  <a:pt x="242" y="79"/>
                </a:lnTo>
                <a:lnTo>
                  <a:pt x="238" y="117"/>
                </a:lnTo>
                <a:lnTo>
                  <a:pt x="236" y="156"/>
                </a:lnTo>
                <a:lnTo>
                  <a:pt x="236" y="156"/>
                </a:lnTo>
                <a:lnTo>
                  <a:pt x="233" y="230"/>
                </a:lnTo>
                <a:lnTo>
                  <a:pt x="233" y="304"/>
                </a:lnTo>
                <a:lnTo>
                  <a:pt x="233" y="304"/>
                </a:lnTo>
                <a:lnTo>
                  <a:pt x="236" y="379"/>
                </a:lnTo>
                <a:lnTo>
                  <a:pt x="241" y="452"/>
                </a:lnTo>
                <a:lnTo>
                  <a:pt x="241" y="452"/>
                </a:lnTo>
                <a:lnTo>
                  <a:pt x="248" y="525"/>
                </a:lnTo>
                <a:lnTo>
                  <a:pt x="258" y="596"/>
                </a:lnTo>
                <a:lnTo>
                  <a:pt x="258" y="596"/>
                </a:lnTo>
                <a:lnTo>
                  <a:pt x="271" y="686"/>
                </a:lnTo>
                <a:lnTo>
                  <a:pt x="271" y="686"/>
                </a:lnTo>
                <a:lnTo>
                  <a:pt x="236" y="703"/>
                </a:lnTo>
                <a:lnTo>
                  <a:pt x="202" y="720"/>
                </a:lnTo>
                <a:lnTo>
                  <a:pt x="168" y="739"/>
                </a:lnTo>
                <a:lnTo>
                  <a:pt x="135" y="759"/>
                </a:lnTo>
                <a:lnTo>
                  <a:pt x="100" y="781"/>
                </a:lnTo>
                <a:lnTo>
                  <a:pt x="68" y="802"/>
                </a:lnTo>
                <a:lnTo>
                  <a:pt x="33" y="825"/>
                </a:lnTo>
                <a:lnTo>
                  <a:pt x="0" y="848"/>
                </a:lnTo>
                <a:lnTo>
                  <a:pt x="954" y="2160"/>
                </a:lnTo>
                <a:lnTo>
                  <a:pt x="954" y="537"/>
                </a:lnTo>
                <a:lnTo>
                  <a:pt x="954" y="537"/>
                </a:lnTo>
                <a:lnTo>
                  <a:pt x="914" y="539"/>
                </a:lnTo>
                <a:lnTo>
                  <a:pt x="872" y="540"/>
                </a:lnTo>
                <a:lnTo>
                  <a:pt x="834" y="542"/>
                </a:lnTo>
                <a:lnTo>
                  <a:pt x="794" y="545"/>
                </a:lnTo>
                <a:lnTo>
                  <a:pt x="755" y="549"/>
                </a:lnTo>
                <a:lnTo>
                  <a:pt x="717" y="553"/>
                </a:lnTo>
                <a:lnTo>
                  <a:pt x="678" y="559"/>
                </a:lnTo>
                <a:lnTo>
                  <a:pt x="641" y="566"/>
                </a:lnTo>
                <a:lnTo>
                  <a:pt x="641" y="566"/>
                </a:lnTo>
                <a:close/>
              </a:path>
            </a:pathLst>
          </a:custGeom>
          <a:solidFill>
            <a:srgbClr val="FFF200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63" name="Google Shape;263;p30"/>
          <p:cNvSpPr/>
          <p:nvPr/>
        </p:nvSpPr>
        <p:spPr>
          <a:xfrm>
            <a:off x="4156406" y="1714642"/>
            <a:ext cx="1939595" cy="1409559"/>
          </a:xfrm>
          <a:custGeom>
            <a:avLst/>
            <a:gdLst/>
            <a:ahLst/>
            <a:cxnLst/>
            <a:rect l="l" t="t" r="r" b="b"/>
            <a:pathLst>
              <a:path w="1837" h="1335" extrusionOk="0">
                <a:moveTo>
                  <a:pt x="1837" y="1335"/>
                </a:moveTo>
                <a:lnTo>
                  <a:pt x="883" y="23"/>
                </a:lnTo>
                <a:lnTo>
                  <a:pt x="883" y="23"/>
                </a:lnTo>
                <a:lnTo>
                  <a:pt x="850" y="47"/>
                </a:lnTo>
                <a:lnTo>
                  <a:pt x="819" y="71"/>
                </a:lnTo>
                <a:lnTo>
                  <a:pt x="788" y="97"/>
                </a:lnTo>
                <a:lnTo>
                  <a:pt x="757" y="123"/>
                </a:lnTo>
                <a:lnTo>
                  <a:pt x="729" y="149"/>
                </a:lnTo>
                <a:lnTo>
                  <a:pt x="700" y="176"/>
                </a:lnTo>
                <a:lnTo>
                  <a:pt x="673" y="203"/>
                </a:lnTo>
                <a:lnTo>
                  <a:pt x="646" y="230"/>
                </a:lnTo>
                <a:lnTo>
                  <a:pt x="646" y="230"/>
                </a:lnTo>
                <a:lnTo>
                  <a:pt x="564" y="189"/>
                </a:lnTo>
                <a:lnTo>
                  <a:pt x="564" y="189"/>
                </a:lnTo>
                <a:lnTo>
                  <a:pt x="499" y="159"/>
                </a:lnTo>
                <a:lnTo>
                  <a:pt x="499" y="159"/>
                </a:lnTo>
                <a:lnTo>
                  <a:pt x="433" y="128"/>
                </a:lnTo>
                <a:lnTo>
                  <a:pt x="433" y="128"/>
                </a:lnTo>
                <a:lnTo>
                  <a:pt x="364" y="101"/>
                </a:lnTo>
                <a:lnTo>
                  <a:pt x="296" y="77"/>
                </a:lnTo>
                <a:lnTo>
                  <a:pt x="296" y="77"/>
                </a:lnTo>
                <a:lnTo>
                  <a:pt x="224" y="53"/>
                </a:lnTo>
                <a:lnTo>
                  <a:pt x="151" y="33"/>
                </a:lnTo>
                <a:lnTo>
                  <a:pt x="151" y="33"/>
                </a:lnTo>
                <a:lnTo>
                  <a:pt x="115" y="23"/>
                </a:lnTo>
                <a:lnTo>
                  <a:pt x="77" y="14"/>
                </a:lnTo>
                <a:lnTo>
                  <a:pt x="38" y="7"/>
                </a:lnTo>
                <a:lnTo>
                  <a:pt x="0" y="0"/>
                </a:lnTo>
                <a:lnTo>
                  <a:pt x="0" y="0"/>
                </a:lnTo>
                <a:lnTo>
                  <a:pt x="17" y="36"/>
                </a:lnTo>
                <a:lnTo>
                  <a:pt x="37" y="70"/>
                </a:lnTo>
                <a:lnTo>
                  <a:pt x="57" y="103"/>
                </a:lnTo>
                <a:lnTo>
                  <a:pt x="77" y="136"/>
                </a:lnTo>
                <a:lnTo>
                  <a:pt x="77" y="136"/>
                </a:lnTo>
                <a:lnTo>
                  <a:pt x="118" y="199"/>
                </a:lnTo>
                <a:lnTo>
                  <a:pt x="163" y="259"/>
                </a:lnTo>
                <a:lnTo>
                  <a:pt x="163" y="259"/>
                </a:lnTo>
                <a:lnTo>
                  <a:pt x="208" y="316"/>
                </a:lnTo>
                <a:lnTo>
                  <a:pt x="256" y="373"/>
                </a:lnTo>
                <a:lnTo>
                  <a:pt x="256" y="373"/>
                </a:lnTo>
                <a:lnTo>
                  <a:pt x="304" y="427"/>
                </a:lnTo>
                <a:lnTo>
                  <a:pt x="304" y="427"/>
                </a:lnTo>
                <a:lnTo>
                  <a:pt x="353" y="480"/>
                </a:lnTo>
                <a:lnTo>
                  <a:pt x="353" y="480"/>
                </a:lnTo>
                <a:lnTo>
                  <a:pt x="417" y="544"/>
                </a:lnTo>
                <a:lnTo>
                  <a:pt x="417" y="544"/>
                </a:lnTo>
                <a:lnTo>
                  <a:pt x="400" y="579"/>
                </a:lnTo>
                <a:lnTo>
                  <a:pt x="383" y="613"/>
                </a:lnTo>
                <a:lnTo>
                  <a:pt x="366" y="649"/>
                </a:lnTo>
                <a:lnTo>
                  <a:pt x="350" y="685"/>
                </a:lnTo>
                <a:lnTo>
                  <a:pt x="336" y="720"/>
                </a:lnTo>
                <a:lnTo>
                  <a:pt x="320" y="757"/>
                </a:lnTo>
                <a:lnTo>
                  <a:pt x="307" y="796"/>
                </a:lnTo>
                <a:lnTo>
                  <a:pt x="294" y="835"/>
                </a:lnTo>
                <a:lnTo>
                  <a:pt x="1837" y="1335"/>
                </a:lnTo>
                <a:close/>
              </a:path>
            </a:pathLst>
          </a:custGeom>
          <a:solidFill>
            <a:srgbClr val="8DC63F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64" name="Google Shape;264;p30"/>
          <p:cNvSpPr/>
          <p:nvPr/>
        </p:nvSpPr>
        <p:spPr>
          <a:xfrm>
            <a:off x="3697111" y="2596275"/>
            <a:ext cx="2398889" cy="1057961"/>
          </a:xfrm>
          <a:custGeom>
            <a:avLst/>
            <a:gdLst/>
            <a:ahLst/>
            <a:cxnLst/>
            <a:rect l="l" t="t" r="r" b="b"/>
            <a:pathLst>
              <a:path w="2272" h="1002" extrusionOk="0">
                <a:moveTo>
                  <a:pt x="2272" y="500"/>
                </a:moveTo>
                <a:lnTo>
                  <a:pt x="729" y="0"/>
                </a:lnTo>
                <a:lnTo>
                  <a:pt x="729" y="0"/>
                </a:lnTo>
                <a:lnTo>
                  <a:pt x="716" y="38"/>
                </a:lnTo>
                <a:lnTo>
                  <a:pt x="706" y="77"/>
                </a:lnTo>
                <a:lnTo>
                  <a:pt x="695" y="115"/>
                </a:lnTo>
                <a:lnTo>
                  <a:pt x="686" y="153"/>
                </a:lnTo>
                <a:lnTo>
                  <a:pt x="678" y="191"/>
                </a:lnTo>
                <a:lnTo>
                  <a:pt x="671" y="230"/>
                </a:lnTo>
                <a:lnTo>
                  <a:pt x="665" y="267"/>
                </a:lnTo>
                <a:lnTo>
                  <a:pt x="659" y="306"/>
                </a:lnTo>
                <a:lnTo>
                  <a:pt x="659" y="306"/>
                </a:lnTo>
                <a:lnTo>
                  <a:pt x="569" y="320"/>
                </a:lnTo>
                <a:lnTo>
                  <a:pt x="569" y="320"/>
                </a:lnTo>
                <a:lnTo>
                  <a:pt x="498" y="334"/>
                </a:lnTo>
                <a:lnTo>
                  <a:pt x="498" y="334"/>
                </a:lnTo>
                <a:lnTo>
                  <a:pt x="426" y="350"/>
                </a:lnTo>
                <a:lnTo>
                  <a:pt x="426" y="350"/>
                </a:lnTo>
                <a:lnTo>
                  <a:pt x="356" y="367"/>
                </a:lnTo>
                <a:lnTo>
                  <a:pt x="285" y="388"/>
                </a:lnTo>
                <a:lnTo>
                  <a:pt x="285" y="388"/>
                </a:lnTo>
                <a:lnTo>
                  <a:pt x="213" y="411"/>
                </a:lnTo>
                <a:lnTo>
                  <a:pt x="143" y="436"/>
                </a:lnTo>
                <a:lnTo>
                  <a:pt x="143" y="436"/>
                </a:lnTo>
                <a:lnTo>
                  <a:pt x="107" y="450"/>
                </a:lnTo>
                <a:lnTo>
                  <a:pt x="71" y="466"/>
                </a:lnTo>
                <a:lnTo>
                  <a:pt x="36" y="483"/>
                </a:lnTo>
                <a:lnTo>
                  <a:pt x="0" y="500"/>
                </a:lnTo>
                <a:lnTo>
                  <a:pt x="0" y="500"/>
                </a:lnTo>
                <a:lnTo>
                  <a:pt x="36" y="519"/>
                </a:lnTo>
                <a:lnTo>
                  <a:pt x="71" y="534"/>
                </a:lnTo>
                <a:lnTo>
                  <a:pt x="107" y="550"/>
                </a:lnTo>
                <a:lnTo>
                  <a:pt x="143" y="564"/>
                </a:lnTo>
                <a:lnTo>
                  <a:pt x="143" y="564"/>
                </a:lnTo>
                <a:lnTo>
                  <a:pt x="213" y="590"/>
                </a:lnTo>
                <a:lnTo>
                  <a:pt x="285" y="613"/>
                </a:lnTo>
                <a:lnTo>
                  <a:pt x="285" y="613"/>
                </a:lnTo>
                <a:lnTo>
                  <a:pt x="356" y="633"/>
                </a:lnTo>
                <a:lnTo>
                  <a:pt x="426" y="652"/>
                </a:lnTo>
                <a:lnTo>
                  <a:pt x="426" y="652"/>
                </a:lnTo>
                <a:lnTo>
                  <a:pt x="498" y="667"/>
                </a:lnTo>
                <a:lnTo>
                  <a:pt x="498" y="667"/>
                </a:lnTo>
                <a:lnTo>
                  <a:pt x="569" y="680"/>
                </a:lnTo>
                <a:lnTo>
                  <a:pt x="569" y="680"/>
                </a:lnTo>
                <a:lnTo>
                  <a:pt x="659" y="696"/>
                </a:lnTo>
                <a:lnTo>
                  <a:pt x="659" y="696"/>
                </a:lnTo>
                <a:lnTo>
                  <a:pt x="665" y="733"/>
                </a:lnTo>
                <a:lnTo>
                  <a:pt x="671" y="772"/>
                </a:lnTo>
                <a:lnTo>
                  <a:pt x="678" y="809"/>
                </a:lnTo>
                <a:lnTo>
                  <a:pt x="686" y="847"/>
                </a:lnTo>
                <a:lnTo>
                  <a:pt x="695" y="886"/>
                </a:lnTo>
                <a:lnTo>
                  <a:pt x="706" y="925"/>
                </a:lnTo>
                <a:lnTo>
                  <a:pt x="716" y="963"/>
                </a:lnTo>
                <a:lnTo>
                  <a:pt x="729" y="1002"/>
                </a:lnTo>
                <a:lnTo>
                  <a:pt x="2272" y="500"/>
                </a:lnTo>
                <a:close/>
              </a:path>
            </a:pathLst>
          </a:custGeom>
          <a:solidFill>
            <a:srgbClr val="8DC63F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65" name="Google Shape;265;p30"/>
          <p:cNvSpPr/>
          <p:nvPr/>
        </p:nvSpPr>
        <p:spPr>
          <a:xfrm>
            <a:off x="4156406" y="3124200"/>
            <a:ext cx="1939595" cy="1409559"/>
          </a:xfrm>
          <a:custGeom>
            <a:avLst/>
            <a:gdLst/>
            <a:ahLst/>
            <a:cxnLst/>
            <a:rect l="l" t="t" r="r" b="b"/>
            <a:pathLst>
              <a:path w="1837" h="1335" extrusionOk="0">
                <a:moveTo>
                  <a:pt x="294" y="502"/>
                </a:moveTo>
                <a:lnTo>
                  <a:pt x="294" y="502"/>
                </a:lnTo>
                <a:lnTo>
                  <a:pt x="307" y="540"/>
                </a:lnTo>
                <a:lnTo>
                  <a:pt x="320" y="578"/>
                </a:lnTo>
                <a:lnTo>
                  <a:pt x="336" y="615"/>
                </a:lnTo>
                <a:lnTo>
                  <a:pt x="350" y="652"/>
                </a:lnTo>
                <a:lnTo>
                  <a:pt x="366" y="688"/>
                </a:lnTo>
                <a:lnTo>
                  <a:pt x="383" y="722"/>
                </a:lnTo>
                <a:lnTo>
                  <a:pt x="400" y="756"/>
                </a:lnTo>
                <a:lnTo>
                  <a:pt x="417" y="791"/>
                </a:lnTo>
                <a:lnTo>
                  <a:pt x="417" y="791"/>
                </a:lnTo>
                <a:lnTo>
                  <a:pt x="353" y="856"/>
                </a:lnTo>
                <a:lnTo>
                  <a:pt x="353" y="856"/>
                </a:lnTo>
                <a:lnTo>
                  <a:pt x="304" y="909"/>
                </a:lnTo>
                <a:lnTo>
                  <a:pt x="304" y="909"/>
                </a:lnTo>
                <a:lnTo>
                  <a:pt x="256" y="963"/>
                </a:lnTo>
                <a:lnTo>
                  <a:pt x="256" y="963"/>
                </a:lnTo>
                <a:lnTo>
                  <a:pt x="208" y="1019"/>
                </a:lnTo>
                <a:lnTo>
                  <a:pt x="163" y="1078"/>
                </a:lnTo>
                <a:lnTo>
                  <a:pt x="163" y="1078"/>
                </a:lnTo>
                <a:lnTo>
                  <a:pt x="118" y="1138"/>
                </a:lnTo>
                <a:lnTo>
                  <a:pt x="77" y="1199"/>
                </a:lnTo>
                <a:lnTo>
                  <a:pt x="77" y="1199"/>
                </a:lnTo>
                <a:lnTo>
                  <a:pt x="57" y="1232"/>
                </a:lnTo>
                <a:lnTo>
                  <a:pt x="37" y="1265"/>
                </a:lnTo>
                <a:lnTo>
                  <a:pt x="17" y="1299"/>
                </a:lnTo>
                <a:lnTo>
                  <a:pt x="0" y="1335"/>
                </a:lnTo>
                <a:lnTo>
                  <a:pt x="0" y="1335"/>
                </a:lnTo>
                <a:lnTo>
                  <a:pt x="38" y="1329"/>
                </a:lnTo>
                <a:lnTo>
                  <a:pt x="77" y="1321"/>
                </a:lnTo>
                <a:lnTo>
                  <a:pt x="115" y="1312"/>
                </a:lnTo>
                <a:lnTo>
                  <a:pt x="151" y="1304"/>
                </a:lnTo>
                <a:lnTo>
                  <a:pt x="151" y="1304"/>
                </a:lnTo>
                <a:lnTo>
                  <a:pt x="224" y="1282"/>
                </a:lnTo>
                <a:lnTo>
                  <a:pt x="296" y="1259"/>
                </a:lnTo>
                <a:lnTo>
                  <a:pt x="296" y="1259"/>
                </a:lnTo>
                <a:lnTo>
                  <a:pt x="364" y="1234"/>
                </a:lnTo>
                <a:lnTo>
                  <a:pt x="433" y="1207"/>
                </a:lnTo>
                <a:lnTo>
                  <a:pt x="433" y="1207"/>
                </a:lnTo>
                <a:lnTo>
                  <a:pt x="499" y="1178"/>
                </a:lnTo>
                <a:lnTo>
                  <a:pt x="499" y="1178"/>
                </a:lnTo>
                <a:lnTo>
                  <a:pt x="564" y="1146"/>
                </a:lnTo>
                <a:lnTo>
                  <a:pt x="564" y="1146"/>
                </a:lnTo>
                <a:lnTo>
                  <a:pt x="646" y="1106"/>
                </a:lnTo>
                <a:lnTo>
                  <a:pt x="646" y="1106"/>
                </a:lnTo>
                <a:lnTo>
                  <a:pt x="673" y="1134"/>
                </a:lnTo>
                <a:lnTo>
                  <a:pt x="700" y="1161"/>
                </a:lnTo>
                <a:lnTo>
                  <a:pt x="729" y="1186"/>
                </a:lnTo>
                <a:lnTo>
                  <a:pt x="757" y="1214"/>
                </a:lnTo>
                <a:lnTo>
                  <a:pt x="788" y="1239"/>
                </a:lnTo>
                <a:lnTo>
                  <a:pt x="819" y="1264"/>
                </a:lnTo>
                <a:lnTo>
                  <a:pt x="850" y="1288"/>
                </a:lnTo>
                <a:lnTo>
                  <a:pt x="883" y="1312"/>
                </a:lnTo>
                <a:lnTo>
                  <a:pt x="1837" y="0"/>
                </a:lnTo>
                <a:lnTo>
                  <a:pt x="294" y="502"/>
                </a:lnTo>
                <a:close/>
              </a:path>
            </a:pathLst>
          </a:custGeom>
          <a:solidFill>
            <a:srgbClr val="9499FE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66" name="Google Shape;266;p30"/>
          <p:cNvSpPr/>
          <p:nvPr/>
        </p:nvSpPr>
        <p:spPr>
          <a:xfrm>
            <a:off x="5088720" y="3124200"/>
            <a:ext cx="1007280" cy="2280634"/>
          </a:xfrm>
          <a:custGeom>
            <a:avLst/>
            <a:gdLst/>
            <a:ahLst/>
            <a:cxnLst/>
            <a:rect l="l" t="t" r="r" b="b"/>
            <a:pathLst>
              <a:path w="954" h="2160" extrusionOk="0">
                <a:moveTo>
                  <a:pt x="954" y="0"/>
                </a:moveTo>
                <a:lnTo>
                  <a:pt x="0" y="1312"/>
                </a:lnTo>
                <a:lnTo>
                  <a:pt x="0" y="1312"/>
                </a:lnTo>
                <a:lnTo>
                  <a:pt x="33" y="1337"/>
                </a:lnTo>
                <a:lnTo>
                  <a:pt x="68" y="1359"/>
                </a:lnTo>
                <a:lnTo>
                  <a:pt x="100" y="1381"/>
                </a:lnTo>
                <a:lnTo>
                  <a:pt x="133" y="1401"/>
                </a:lnTo>
                <a:lnTo>
                  <a:pt x="168" y="1421"/>
                </a:lnTo>
                <a:lnTo>
                  <a:pt x="202" y="1440"/>
                </a:lnTo>
                <a:lnTo>
                  <a:pt x="236" y="1457"/>
                </a:lnTo>
                <a:lnTo>
                  <a:pt x="271" y="1474"/>
                </a:lnTo>
                <a:lnTo>
                  <a:pt x="271" y="1474"/>
                </a:lnTo>
                <a:lnTo>
                  <a:pt x="256" y="1565"/>
                </a:lnTo>
                <a:lnTo>
                  <a:pt x="256" y="1565"/>
                </a:lnTo>
                <a:lnTo>
                  <a:pt x="248" y="1637"/>
                </a:lnTo>
                <a:lnTo>
                  <a:pt x="248" y="1637"/>
                </a:lnTo>
                <a:lnTo>
                  <a:pt x="241" y="1708"/>
                </a:lnTo>
                <a:lnTo>
                  <a:pt x="241" y="1708"/>
                </a:lnTo>
                <a:lnTo>
                  <a:pt x="236" y="1781"/>
                </a:lnTo>
                <a:lnTo>
                  <a:pt x="233" y="1856"/>
                </a:lnTo>
                <a:lnTo>
                  <a:pt x="233" y="1856"/>
                </a:lnTo>
                <a:lnTo>
                  <a:pt x="233" y="1930"/>
                </a:lnTo>
                <a:lnTo>
                  <a:pt x="235" y="2006"/>
                </a:lnTo>
                <a:lnTo>
                  <a:pt x="235" y="2006"/>
                </a:lnTo>
                <a:lnTo>
                  <a:pt x="238" y="2044"/>
                </a:lnTo>
                <a:lnTo>
                  <a:pt x="241" y="2081"/>
                </a:lnTo>
                <a:lnTo>
                  <a:pt x="246" y="2121"/>
                </a:lnTo>
                <a:lnTo>
                  <a:pt x="252" y="2160"/>
                </a:lnTo>
                <a:lnTo>
                  <a:pt x="252" y="2160"/>
                </a:lnTo>
                <a:lnTo>
                  <a:pt x="281" y="2131"/>
                </a:lnTo>
                <a:lnTo>
                  <a:pt x="308" y="2103"/>
                </a:lnTo>
                <a:lnTo>
                  <a:pt x="332" y="2074"/>
                </a:lnTo>
                <a:lnTo>
                  <a:pt x="356" y="2046"/>
                </a:lnTo>
                <a:lnTo>
                  <a:pt x="356" y="2046"/>
                </a:lnTo>
                <a:lnTo>
                  <a:pt x="404" y="1986"/>
                </a:lnTo>
                <a:lnTo>
                  <a:pt x="446" y="1926"/>
                </a:lnTo>
                <a:lnTo>
                  <a:pt x="446" y="1926"/>
                </a:lnTo>
                <a:lnTo>
                  <a:pt x="488" y="1864"/>
                </a:lnTo>
                <a:lnTo>
                  <a:pt x="526" y="1801"/>
                </a:lnTo>
                <a:lnTo>
                  <a:pt x="526" y="1801"/>
                </a:lnTo>
                <a:lnTo>
                  <a:pt x="564" y="1740"/>
                </a:lnTo>
                <a:lnTo>
                  <a:pt x="564" y="1740"/>
                </a:lnTo>
                <a:lnTo>
                  <a:pt x="599" y="1675"/>
                </a:lnTo>
                <a:lnTo>
                  <a:pt x="599" y="1675"/>
                </a:lnTo>
                <a:lnTo>
                  <a:pt x="641" y="1594"/>
                </a:lnTo>
                <a:lnTo>
                  <a:pt x="641" y="1594"/>
                </a:lnTo>
                <a:lnTo>
                  <a:pt x="678" y="1601"/>
                </a:lnTo>
                <a:lnTo>
                  <a:pt x="717" y="1607"/>
                </a:lnTo>
                <a:lnTo>
                  <a:pt x="755" y="1611"/>
                </a:lnTo>
                <a:lnTo>
                  <a:pt x="794" y="1615"/>
                </a:lnTo>
                <a:lnTo>
                  <a:pt x="834" y="1618"/>
                </a:lnTo>
                <a:lnTo>
                  <a:pt x="874" y="1621"/>
                </a:lnTo>
                <a:lnTo>
                  <a:pt x="914" y="1623"/>
                </a:lnTo>
                <a:lnTo>
                  <a:pt x="954" y="1623"/>
                </a:lnTo>
                <a:lnTo>
                  <a:pt x="954" y="0"/>
                </a:lnTo>
                <a:close/>
              </a:path>
            </a:pathLst>
          </a:custGeom>
          <a:solidFill>
            <a:srgbClr val="9499FE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67" name="Google Shape;267;p30"/>
          <p:cNvSpPr/>
          <p:nvPr/>
        </p:nvSpPr>
        <p:spPr>
          <a:xfrm>
            <a:off x="6096000" y="3124200"/>
            <a:ext cx="1007280" cy="2280634"/>
          </a:xfrm>
          <a:custGeom>
            <a:avLst/>
            <a:gdLst/>
            <a:ahLst/>
            <a:cxnLst/>
            <a:rect l="l" t="t" r="r" b="b"/>
            <a:pathLst>
              <a:path w="954" h="2160" extrusionOk="0">
                <a:moveTo>
                  <a:pt x="713" y="1708"/>
                </a:moveTo>
                <a:lnTo>
                  <a:pt x="713" y="1708"/>
                </a:lnTo>
                <a:lnTo>
                  <a:pt x="706" y="1637"/>
                </a:lnTo>
                <a:lnTo>
                  <a:pt x="706" y="1637"/>
                </a:lnTo>
                <a:lnTo>
                  <a:pt x="698" y="1564"/>
                </a:lnTo>
                <a:lnTo>
                  <a:pt x="698" y="1564"/>
                </a:lnTo>
                <a:lnTo>
                  <a:pt x="683" y="1474"/>
                </a:lnTo>
                <a:lnTo>
                  <a:pt x="683" y="1474"/>
                </a:lnTo>
                <a:lnTo>
                  <a:pt x="718" y="1457"/>
                </a:lnTo>
                <a:lnTo>
                  <a:pt x="752" y="1440"/>
                </a:lnTo>
                <a:lnTo>
                  <a:pt x="786" y="1421"/>
                </a:lnTo>
                <a:lnTo>
                  <a:pt x="821" y="1401"/>
                </a:lnTo>
                <a:lnTo>
                  <a:pt x="854" y="1381"/>
                </a:lnTo>
                <a:lnTo>
                  <a:pt x="888" y="1359"/>
                </a:lnTo>
                <a:lnTo>
                  <a:pt x="921" y="1337"/>
                </a:lnTo>
                <a:lnTo>
                  <a:pt x="954" y="1312"/>
                </a:lnTo>
                <a:lnTo>
                  <a:pt x="0" y="0"/>
                </a:lnTo>
                <a:lnTo>
                  <a:pt x="0" y="1623"/>
                </a:lnTo>
                <a:lnTo>
                  <a:pt x="0" y="1623"/>
                </a:lnTo>
                <a:lnTo>
                  <a:pt x="40" y="1623"/>
                </a:lnTo>
                <a:lnTo>
                  <a:pt x="82" y="1621"/>
                </a:lnTo>
                <a:lnTo>
                  <a:pt x="120" y="1618"/>
                </a:lnTo>
                <a:lnTo>
                  <a:pt x="160" y="1615"/>
                </a:lnTo>
                <a:lnTo>
                  <a:pt x="199" y="1611"/>
                </a:lnTo>
                <a:lnTo>
                  <a:pt x="237" y="1607"/>
                </a:lnTo>
                <a:lnTo>
                  <a:pt x="276" y="1601"/>
                </a:lnTo>
                <a:lnTo>
                  <a:pt x="313" y="1594"/>
                </a:lnTo>
                <a:lnTo>
                  <a:pt x="313" y="1594"/>
                </a:lnTo>
                <a:lnTo>
                  <a:pt x="355" y="1675"/>
                </a:lnTo>
                <a:lnTo>
                  <a:pt x="355" y="1675"/>
                </a:lnTo>
                <a:lnTo>
                  <a:pt x="390" y="1740"/>
                </a:lnTo>
                <a:lnTo>
                  <a:pt x="390" y="1740"/>
                </a:lnTo>
                <a:lnTo>
                  <a:pt x="428" y="1801"/>
                </a:lnTo>
                <a:lnTo>
                  <a:pt x="428" y="1801"/>
                </a:lnTo>
                <a:lnTo>
                  <a:pt x="466" y="1864"/>
                </a:lnTo>
                <a:lnTo>
                  <a:pt x="508" y="1926"/>
                </a:lnTo>
                <a:lnTo>
                  <a:pt x="508" y="1926"/>
                </a:lnTo>
                <a:lnTo>
                  <a:pt x="550" y="1986"/>
                </a:lnTo>
                <a:lnTo>
                  <a:pt x="598" y="2046"/>
                </a:lnTo>
                <a:lnTo>
                  <a:pt x="598" y="2046"/>
                </a:lnTo>
                <a:lnTo>
                  <a:pt x="622" y="2074"/>
                </a:lnTo>
                <a:lnTo>
                  <a:pt x="648" y="2103"/>
                </a:lnTo>
                <a:lnTo>
                  <a:pt x="673" y="2131"/>
                </a:lnTo>
                <a:lnTo>
                  <a:pt x="702" y="2160"/>
                </a:lnTo>
                <a:lnTo>
                  <a:pt x="702" y="2160"/>
                </a:lnTo>
                <a:lnTo>
                  <a:pt x="708" y="2121"/>
                </a:lnTo>
                <a:lnTo>
                  <a:pt x="713" y="2081"/>
                </a:lnTo>
                <a:lnTo>
                  <a:pt x="716" y="2044"/>
                </a:lnTo>
                <a:lnTo>
                  <a:pt x="719" y="2006"/>
                </a:lnTo>
                <a:lnTo>
                  <a:pt x="719" y="2006"/>
                </a:lnTo>
                <a:lnTo>
                  <a:pt x="722" y="1930"/>
                </a:lnTo>
                <a:lnTo>
                  <a:pt x="721" y="1856"/>
                </a:lnTo>
                <a:lnTo>
                  <a:pt x="721" y="1856"/>
                </a:lnTo>
                <a:lnTo>
                  <a:pt x="719" y="1781"/>
                </a:lnTo>
                <a:lnTo>
                  <a:pt x="713" y="1708"/>
                </a:lnTo>
                <a:lnTo>
                  <a:pt x="713" y="1708"/>
                </a:lnTo>
                <a:close/>
              </a:path>
            </a:pathLst>
          </a:custGeom>
          <a:solidFill>
            <a:srgbClr val="034EA8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68" name="Google Shape;268;p30"/>
          <p:cNvSpPr/>
          <p:nvPr/>
        </p:nvSpPr>
        <p:spPr>
          <a:xfrm>
            <a:off x="6096000" y="3124200"/>
            <a:ext cx="1939595" cy="1409559"/>
          </a:xfrm>
          <a:custGeom>
            <a:avLst/>
            <a:gdLst/>
            <a:ahLst/>
            <a:cxnLst/>
            <a:rect l="l" t="t" r="r" b="b"/>
            <a:pathLst>
              <a:path w="1837" h="1335" extrusionOk="0">
                <a:moveTo>
                  <a:pt x="1760" y="1199"/>
                </a:moveTo>
                <a:lnTo>
                  <a:pt x="1760" y="1199"/>
                </a:lnTo>
                <a:lnTo>
                  <a:pt x="1719" y="1138"/>
                </a:lnTo>
                <a:lnTo>
                  <a:pt x="1674" y="1078"/>
                </a:lnTo>
                <a:lnTo>
                  <a:pt x="1674" y="1078"/>
                </a:lnTo>
                <a:lnTo>
                  <a:pt x="1629" y="1019"/>
                </a:lnTo>
                <a:lnTo>
                  <a:pt x="1581" y="963"/>
                </a:lnTo>
                <a:lnTo>
                  <a:pt x="1581" y="963"/>
                </a:lnTo>
                <a:lnTo>
                  <a:pt x="1534" y="909"/>
                </a:lnTo>
                <a:lnTo>
                  <a:pt x="1534" y="909"/>
                </a:lnTo>
                <a:lnTo>
                  <a:pt x="1484" y="856"/>
                </a:lnTo>
                <a:lnTo>
                  <a:pt x="1484" y="856"/>
                </a:lnTo>
                <a:lnTo>
                  <a:pt x="1420" y="791"/>
                </a:lnTo>
                <a:lnTo>
                  <a:pt x="1420" y="791"/>
                </a:lnTo>
                <a:lnTo>
                  <a:pt x="1438" y="756"/>
                </a:lnTo>
                <a:lnTo>
                  <a:pt x="1456" y="722"/>
                </a:lnTo>
                <a:lnTo>
                  <a:pt x="1471" y="688"/>
                </a:lnTo>
                <a:lnTo>
                  <a:pt x="1487" y="652"/>
                </a:lnTo>
                <a:lnTo>
                  <a:pt x="1503" y="615"/>
                </a:lnTo>
                <a:lnTo>
                  <a:pt x="1517" y="578"/>
                </a:lnTo>
                <a:lnTo>
                  <a:pt x="1530" y="540"/>
                </a:lnTo>
                <a:lnTo>
                  <a:pt x="1543" y="502"/>
                </a:lnTo>
                <a:lnTo>
                  <a:pt x="0" y="0"/>
                </a:lnTo>
                <a:lnTo>
                  <a:pt x="954" y="1312"/>
                </a:lnTo>
                <a:lnTo>
                  <a:pt x="954" y="1312"/>
                </a:lnTo>
                <a:lnTo>
                  <a:pt x="987" y="1288"/>
                </a:lnTo>
                <a:lnTo>
                  <a:pt x="1018" y="1264"/>
                </a:lnTo>
                <a:lnTo>
                  <a:pt x="1049" y="1239"/>
                </a:lnTo>
                <a:lnTo>
                  <a:pt x="1080" y="1214"/>
                </a:lnTo>
                <a:lnTo>
                  <a:pt x="1108" y="1186"/>
                </a:lnTo>
                <a:lnTo>
                  <a:pt x="1137" y="1161"/>
                </a:lnTo>
                <a:lnTo>
                  <a:pt x="1164" y="1134"/>
                </a:lnTo>
                <a:lnTo>
                  <a:pt x="1191" y="1106"/>
                </a:lnTo>
                <a:lnTo>
                  <a:pt x="1191" y="1106"/>
                </a:lnTo>
                <a:lnTo>
                  <a:pt x="1273" y="1146"/>
                </a:lnTo>
                <a:lnTo>
                  <a:pt x="1273" y="1146"/>
                </a:lnTo>
                <a:lnTo>
                  <a:pt x="1338" y="1178"/>
                </a:lnTo>
                <a:lnTo>
                  <a:pt x="1338" y="1178"/>
                </a:lnTo>
                <a:lnTo>
                  <a:pt x="1404" y="1207"/>
                </a:lnTo>
                <a:lnTo>
                  <a:pt x="1404" y="1207"/>
                </a:lnTo>
                <a:lnTo>
                  <a:pt x="1473" y="1234"/>
                </a:lnTo>
                <a:lnTo>
                  <a:pt x="1541" y="1259"/>
                </a:lnTo>
                <a:lnTo>
                  <a:pt x="1541" y="1259"/>
                </a:lnTo>
                <a:lnTo>
                  <a:pt x="1613" y="1282"/>
                </a:lnTo>
                <a:lnTo>
                  <a:pt x="1686" y="1304"/>
                </a:lnTo>
                <a:lnTo>
                  <a:pt x="1686" y="1304"/>
                </a:lnTo>
                <a:lnTo>
                  <a:pt x="1723" y="1312"/>
                </a:lnTo>
                <a:lnTo>
                  <a:pt x="1760" y="1321"/>
                </a:lnTo>
                <a:lnTo>
                  <a:pt x="1799" y="1329"/>
                </a:lnTo>
                <a:lnTo>
                  <a:pt x="1837" y="1335"/>
                </a:lnTo>
                <a:lnTo>
                  <a:pt x="1837" y="1335"/>
                </a:lnTo>
                <a:lnTo>
                  <a:pt x="1820" y="1299"/>
                </a:lnTo>
                <a:lnTo>
                  <a:pt x="1800" y="1265"/>
                </a:lnTo>
                <a:lnTo>
                  <a:pt x="1782" y="1232"/>
                </a:lnTo>
                <a:lnTo>
                  <a:pt x="1760" y="1199"/>
                </a:lnTo>
                <a:lnTo>
                  <a:pt x="1760" y="1199"/>
                </a:lnTo>
                <a:close/>
              </a:path>
            </a:pathLst>
          </a:custGeom>
          <a:solidFill>
            <a:srgbClr val="034EA8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69" name="Google Shape;269;p30"/>
          <p:cNvSpPr/>
          <p:nvPr/>
        </p:nvSpPr>
        <p:spPr>
          <a:xfrm>
            <a:off x="6096000" y="2596275"/>
            <a:ext cx="2398889" cy="1057961"/>
          </a:xfrm>
          <a:custGeom>
            <a:avLst/>
            <a:gdLst/>
            <a:ahLst/>
            <a:cxnLst/>
            <a:rect l="l" t="t" r="r" b="b"/>
            <a:pathLst>
              <a:path w="2272" h="1002" extrusionOk="0">
                <a:moveTo>
                  <a:pt x="2129" y="437"/>
                </a:moveTo>
                <a:lnTo>
                  <a:pt x="2129" y="437"/>
                </a:lnTo>
                <a:lnTo>
                  <a:pt x="2059" y="411"/>
                </a:lnTo>
                <a:lnTo>
                  <a:pt x="1987" y="388"/>
                </a:lnTo>
                <a:lnTo>
                  <a:pt x="1987" y="388"/>
                </a:lnTo>
                <a:lnTo>
                  <a:pt x="1917" y="367"/>
                </a:lnTo>
                <a:lnTo>
                  <a:pt x="1846" y="350"/>
                </a:lnTo>
                <a:lnTo>
                  <a:pt x="1846" y="350"/>
                </a:lnTo>
                <a:lnTo>
                  <a:pt x="1774" y="334"/>
                </a:lnTo>
                <a:lnTo>
                  <a:pt x="1774" y="334"/>
                </a:lnTo>
                <a:lnTo>
                  <a:pt x="1704" y="320"/>
                </a:lnTo>
                <a:lnTo>
                  <a:pt x="1704" y="320"/>
                </a:lnTo>
                <a:lnTo>
                  <a:pt x="1613" y="306"/>
                </a:lnTo>
                <a:lnTo>
                  <a:pt x="1613" y="306"/>
                </a:lnTo>
                <a:lnTo>
                  <a:pt x="1609" y="267"/>
                </a:lnTo>
                <a:lnTo>
                  <a:pt x="1601" y="230"/>
                </a:lnTo>
                <a:lnTo>
                  <a:pt x="1594" y="191"/>
                </a:lnTo>
                <a:lnTo>
                  <a:pt x="1586" y="153"/>
                </a:lnTo>
                <a:lnTo>
                  <a:pt x="1577" y="115"/>
                </a:lnTo>
                <a:lnTo>
                  <a:pt x="1567" y="77"/>
                </a:lnTo>
                <a:lnTo>
                  <a:pt x="1556" y="38"/>
                </a:lnTo>
                <a:lnTo>
                  <a:pt x="1543" y="0"/>
                </a:lnTo>
                <a:lnTo>
                  <a:pt x="0" y="500"/>
                </a:lnTo>
                <a:lnTo>
                  <a:pt x="1543" y="1002"/>
                </a:lnTo>
                <a:lnTo>
                  <a:pt x="1543" y="1002"/>
                </a:lnTo>
                <a:lnTo>
                  <a:pt x="1556" y="963"/>
                </a:lnTo>
                <a:lnTo>
                  <a:pt x="1567" y="925"/>
                </a:lnTo>
                <a:lnTo>
                  <a:pt x="1577" y="886"/>
                </a:lnTo>
                <a:lnTo>
                  <a:pt x="1586" y="847"/>
                </a:lnTo>
                <a:lnTo>
                  <a:pt x="1594" y="809"/>
                </a:lnTo>
                <a:lnTo>
                  <a:pt x="1601" y="772"/>
                </a:lnTo>
                <a:lnTo>
                  <a:pt x="1609" y="733"/>
                </a:lnTo>
                <a:lnTo>
                  <a:pt x="1613" y="696"/>
                </a:lnTo>
                <a:lnTo>
                  <a:pt x="1613" y="696"/>
                </a:lnTo>
                <a:lnTo>
                  <a:pt x="1704" y="680"/>
                </a:lnTo>
                <a:lnTo>
                  <a:pt x="1704" y="680"/>
                </a:lnTo>
                <a:lnTo>
                  <a:pt x="1774" y="667"/>
                </a:lnTo>
                <a:lnTo>
                  <a:pt x="1774" y="667"/>
                </a:lnTo>
                <a:lnTo>
                  <a:pt x="1846" y="652"/>
                </a:lnTo>
                <a:lnTo>
                  <a:pt x="1846" y="652"/>
                </a:lnTo>
                <a:lnTo>
                  <a:pt x="1917" y="633"/>
                </a:lnTo>
                <a:lnTo>
                  <a:pt x="1987" y="613"/>
                </a:lnTo>
                <a:lnTo>
                  <a:pt x="1987" y="613"/>
                </a:lnTo>
                <a:lnTo>
                  <a:pt x="2059" y="590"/>
                </a:lnTo>
                <a:lnTo>
                  <a:pt x="2129" y="564"/>
                </a:lnTo>
                <a:lnTo>
                  <a:pt x="2129" y="564"/>
                </a:lnTo>
                <a:lnTo>
                  <a:pt x="2165" y="550"/>
                </a:lnTo>
                <a:lnTo>
                  <a:pt x="2201" y="534"/>
                </a:lnTo>
                <a:lnTo>
                  <a:pt x="2236" y="519"/>
                </a:lnTo>
                <a:lnTo>
                  <a:pt x="2272" y="500"/>
                </a:lnTo>
                <a:lnTo>
                  <a:pt x="2272" y="500"/>
                </a:lnTo>
                <a:lnTo>
                  <a:pt x="2236" y="483"/>
                </a:lnTo>
                <a:lnTo>
                  <a:pt x="2201" y="466"/>
                </a:lnTo>
                <a:lnTo>
                  <a:pt x="2165" y="450"/>
                </a:lnTo>
                <a:lnTo>
                  <a:pt x="2129" y="437"/>
                </a:lnTo>
                <a:lnTo>
                  <a:pt x="2129" y="437"/>
                </a:lnTo>
                <a:close/>
              </a:path>
            </a:pathLst>
          </a:custGeom>
          <a:solidFill>
            <a:srgbClr val="BFBFBF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70" name="Google Shape;270;p30"/>
          <p:cNvSpPr/>
          <p:nvPr/>
        </p:nvSpPr>
        <p:spPr>
          <a:xfrm>
            <a:off x="6096000" y="1714642"/>
            <a:ext cx="1939595" cy="1409559"/>
          </a:xfrm>
          <a:custGeom>
            <a:avLst/>
            <a:gdLst/>
            <a:ahLst/>
            <a:cxnLst/>
            <a:rect l="l" t="t" r="r" b="b"/>
            <a:pathLst>
              <a:path w="1837" h="1335" extrusionOk="0">
                <a:moveTo>
                  <a:pt x="1686" y="33"/>
                </a:moveTo>
                <a:lnTo>
                  <a:pt x="1686" y="33"/>
                </a:lnTo>
                <a:lnTo>
                  <a:pt x="1613" y="53"/>
                </a:lnTo>
                <a:lnTo>
                  <a:pt x="1541" y="77"/>
                </a:lnTo>
                <a:lnTo>
                  <a:pt x="1541" y="77"/>
                </a:lnTo>
                <a:lnTo>
                  <a:pt x="1473" y="101"/>
                </a:lnTo>
                <a:lnTo>
                  <a:pt x="1404" y="128"/>
                </a:lnTo>
                <a:lnTo>
                  <a:pt x="1404" y="128"/>
                </a:lnTo>
                <a:lnTo>
                  <a:pt x="1338" y="159"/>
                </a:lnTo>
                <a:lnTo>
                  <a:pt x="1338" y="159"/>
                </a:lnTo>
                <a:lnTo>
                  <a:pt x="1273" y="189"/>
                </a:lnTo>
                <a:lnTo>
                  <a:pt x="1273" y="189"/>
                </a:lnTo>
                <a:lnTo>
                  <a:pt x="1191" y="230"/>
                </a:lnTo>
                <a:lnTo>
                  <a:pt x="1191" y="230"/>
                </a:lnTo>
                <a:lnTo>
                  <a:pt x="1164" y="201"/>
                </a:lnTo>
                <a:lnTo>
                  <a:pt x="1137" y="176"/>
                </a:lnTo>
                <a:lnTo>
                  <a:pt x="1108" y="149"/>
                </a:lnTo>
                <a:lnTo>
                  <a:pt x="1080" y="123"/>
                </a:lnTo>
                <a:lnTo>
                  <a:pt x="1049" y="97"/>
                </a:lnTo>
                <a:lnTo>
                  <a:pt x="1018" y="71"/>
                </a:lnTo>
                <a:lnTo>
                  <a:pt x="987" y="47"/>
                </a:lnTo>
                <a:lnTo>
                  <a:pt x="954" y="23"/>
                </a:lnTo>
                <a:lnTo>
                  <a:pt x="0" y="1335"/>
                </a:lnTo>
                <a:lnTo>
                  <a:pt x="1543" y="835"/>
                </a:lnTo>
                <a:lnTo>
                  <a:pt x="1543" y="835"/>
                </a:lnTo>
                <a:lnTo>
                  <a:pt x="1530" y="796"/>
                </a:lnTo>
                <a:lnTo>
                  <a:pt x="1517" y="757"/>
                </a:lnTo>
                <a:lnTo>
                  <a:pt x="1503" y="720"/>
                </a:lnTo>
                <a:lnTo>
                  <a:pt x="1487" y="685"/>
                </a:lnTo>
                <a:lnTo>
                  <a:pt x="1471" y="649"/>
                </a:lnTo>
                <a:lnTo>
                  <a:pt x="1456" y="613"/>
                </a:lnTo>
                <a:lnTo>
                  <a:pt x="1438" y="579"/>
                </a:lnTo>
                <a:lnTo>
                  <a:pt x="1420" y="544"/>
                </a:lnTo>
                <a:lnTo>
                  <a:pt x="1420" y="544"/>
                </a:lnTo>
                <a:lnTo>
                  <a:pt x="1484" y="480"/>
                </a:lnTo>
                <a:lnTo>
                  <a:pt x="1484" y="480"/>
                </a:lnTo>
                <a:lnTo>
                  <a:pt x="1534" y="427"/>
                </a:lnTo>
                <a:lnTo>
                  <a:pt x="1534" y="427"/>
                </a:lnTo>
                <a:lnTo>
                  <a:pt x="1581" y="373"/>
                </a:lnTo>
                <a:lnTo>
                  <a:pt x="1581" y="373"/>
                </a:lnTo>
                <a:lnTo>
                  <a:pt x="1629" y="316"/>
                </a:lnTo>
                <a:lnTo>
                  <a:pt x="1674" y="259"/>
                </a:lnTo>
                <a:lnTo>
                  <a:pt x="1674" y="259"/>
                </a:lnTo>
                <a:lnTo>
                  <a:pt x="1719" y="199"/>
                </a:lnTo>
                <a:lnTo>
                  <a:pt x="1760" y="136"/>
                </a:lnTo>
                <a:lnTo>
                  <a:pt x="1760" y="136"/>
                </a:lnTo>
                <a:lnTo>
                  <a:pt x="1782" y="103"/>
                </a:lnTo>
                <a:lnTo>
                  <a:pt x="1800" y="70"/>
                </a:lnTo>
                <a:lnTo>
                  <a:pt x="1820" y="36"/>
                </a:lnTo>
                <a:lnTo>
                  <a:pt x="1837" y="0"/>
                </a:lnTo>
                <a:lnTo>
                  <a:pt x="1837" y="0"/>
                </a:lnTo>
                <a:lnTo>
                  <a:pt x="1799" y="7"/>
                </a:lnTo>
                <a:lnTo>
                  <a:pt x="1760" y="14"/>
                </a:lnTo>
                <a:lnTo>
                  <a:pt x="1723" y="23"/>
                </a:lnTo>
                <a:lnTo>
                  <a:pt x="1686" y="33"/>
                </a:lnTo>
                <a:lnTo>
                  <a:pt x="1686" y="33"/>
                </a:lnTo>
                <a:close/>
              </a:path>
            </a:pathLst>
          </a:custGeom>
          <a:solidFill>
            <a:srgbClr val="BFBFBF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71" name="Google Shape;271;p30"/>
          <p:cNvSpPr/>
          <p:nvPr/>
        </p:nvSpPr>
        <p:spPr>
          <a:xfrm>
            <a:off x="6096000" y="843566"/>
            <a:ext cx="1007280" cy="2280634"/>
          </a:xfrm>
          <a:custGeom>
            <a:avLst/>
            <a:gdLst/>
            <a:ahLst/>
            <a:cxnLst/>
            <a:rect l="l" t="t" r="r" b="b"/>
            <a:pathLst>
              <a:path w="954" h="2160" extrusionOk="0">
                <a:moveTo>
                  <a:pt x="683" y="686"/>
                </a:moveTo>
                <a:lnTo>
                  <a:pt x="683" y="686"/>
                </a:lnTo>
                <a:lnTo>
                  <a:pt x="698" y="596"/>
                </a:lnTo>
                <a:lnTo>
                  <a:pt x="698" y="596"/>
                </a:lnTo>
                <a:lnTo>
                  <a:pt x="706" y="525"/>
                </a:lnTo>
                <a:lnTo>
                  <a:pt x="706" y="525"/>
                </a:lnTo>
                <a:lnTo>
                  <a:pt x="713" y="452"/>
                </a:lnTo>
                <a:lnTo>
                  <a:pt x="713" y="452"/>
                </a:lnTo>
                <a:lnTo>
                  <a:pt x="719" y="379"/>
                </a:lnTo>
                <a:lnTo>
                  <a:pt x="721" y="306"/>
                </a:lnTo>
                <a:lnTo>
                  <a:pt x="721" y="306"/>
                </a:lnTo>
                <a:lnTo>
                  <a:pt x="722" y="230"/>
                </a:lnTo>
                <a:lnTo>
                  <a:pt x="719" y="156"/>
                </a:lnTo>
                <a:lnTo>
                  <a:pt x="719" y="156"/>
                </a:lnTo>
                <a:lnTo>
                  <a:pt x="716" y="117"/>
                </a:lnTo>
                <a:lnTo>
                  <a:pt x="713" y="79"/>
                </a:lnTo>
                <a:lnTo>
                  <a:pt x="708" y="40"/>
                </a:lnTo>
                <a:lnTo>
                  <a:pt x="702" y="0"/>
                </a:lnTo>
                <a:lnTo>
                  <a:pt x="702" y="0"/>
                </a:lnTo>
                <a:lnTo>
                  <a:pt x="673" y="29"/>
                </a:lnTo>
                <a:lnTo>
                  <a:pt x="648" y="57"/>
                </a:lnTo>
                <a:lnTo>
                  <a:pt x="622" y="86"/>
                </a:lnTo>
                <a:lnTo>
                  <a:pt x="598" y="116"/>
                </a:lnTo>
                <a:lnTo>
                  <a:pt x="598" y="116"/>
                </a:lnTo>
                <a:lnTo>
                  <a:pt x="550" y="176"/>
                </a:lnTo>
                <a:lnTo>
                  <a:pt x="508" y="236"/>
                </a:lnTo>
                <a:lnTo>
                  <a:pt x="508" y="236"/>
                </a:lnTo>
                <a:lnTo>
                  <a:pt x="466" y="297"/>
                </a:lnTo>
                <a:lnTo>
                  <a:pt x="428" y="359"/>
                </a:lnTo>
                <a:lnTo>
                  <a:pt x="428" y="359"/>
                </a:lnTo>
                <a:lnTo>
                  <a:pt x="390" y="422"/>
                </a:lnTo>
                <a:lnTo>
                  <a:pt x="390" y="422"/>
                </a:lnTo>
                <a:lnTo>
                  <a:pt x="355" y="485"/>
                </a:lnTo>
                <a:lnTo>
                  <a:pt x="355" y="485"/>
                </a:lnTo>
                <a:lnTo>
                  <a:pt x="313" y="566"/>
                </a:lnTo>
                <a:lnTo>
                  <a:pt x="313" y="566"/>
                </a:lnTo>
                <a:lnTo>
                  <a:pt x="276" y="559"/>
                </a:lnTo>
                <a:lnTo>
                  <a:pt x="237" y="553"/>
                </a:lnTo>
                <a:lnTo>
                  <a:pt x="199" y="549"/>
                </a:lnTo>
                <a:lnTo>
                  <a:pt x="160" y="545"/>
                </a:lnTo>
                <a:lnTo>
                  <a:pt x="120" y="542"/>
                </a:lnTo>
                <a:lnTo>
                  <a:pt x="82" y="540"/>
                </a:lnTo>
                <a:lnTo>
                  <a:pt x="40" y="539"/>
                </a:lnTo>
                <a:lnTo>
                  <a:pt x="0" y="537"/>
                </a:lnTo>
                <a:lnTo>
                  <a:pt x="0" y="2160"/>
                </a:lnTo>
                <a:lnTo>
                  <a:pt x="954" y="848"/>
                </a:lnTo>
                <a:lnTo>
                  <a:pt x="954" y="848"/>
                </a:lnTo>
                <a:lnTo>
                  <a:pt x="921" y="825"/>
                </a:lnTo>
                <a:lnTo>
                  <a:pt x="888" y="802"/>
                </a:lnTo>
                <a:lnTo>
                  <a:pt x="854" y="781"/>
                </a:lnTo>
                <a:lnTo>
                  <a:pt x="821" y="759"/>
                </a:lnTo>
                <a:lnTo>
                  <a:pt x="786" y="740"/>
                </a:lnTo>
                <a:lnTo>
                  <a:pt x="752" y="722"/>
                </a:lnTo>
                <a:lnTo>
                  <a:pt x="718" y="703"/>
                </a:lnTo>
                <a:lnTo>
                  <a:pt x="683" y="686"/>
                </a:lnTo>
                <a:lnTo>
                  <a:pt x="683" y="686"/>
                </a:lnTo>
                <a:close/>
              </a:path>
            </a:pathLst>
          </a:custGeom>
          <a:solidFill>
            <a:srgbClr val="FFF200"/>
          </a:soli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75" tIns="18275" rIns="18275" bIns="18275" anchor="ctr" anchorCtr="1">
            <a:noAutofit/>
          </a:bodyPr>
          <a:lstStyle/>
          <a:p>
            <a:pPr marL="0" marR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272" name="Google Shape;272;p30"/>
          <p:cNvCxnSpPr/>
          <p:nvPr/>
        </p:nvCxnSpPr>
        <p:spPr>
          <a:xfrm>
            <a:off x="6095787" y="3124589"/>
            <a:ext cx="1056" cy="1056"/>
          </a:xfrm>
          <a:prstGeom prst="straightConnector1">
            <a:avLst/>
          </a:prstGeom>
          <a:gradFill>
            <a:gsLst>
              <a:gs pos="0">
                <a:srgbClr val="A33537"/>
              </a:gs>
              <a:gs pos="100000">
                <a:srgbClr val="8F2527"/>
              </a:gs>
            </a:gsLst>
            <a:lin ang="5400000" scaled="0"/>
          </a:gra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3" name="Google Shape;273;p30"/>
          <p:cNvCxnSpPr/>
          <p:nvPr/>
        </p:nvCxnSpPr>
        <p:spPr>
          <a:xfrm>
            <a:off x="6096403" y="3125097"/>
            <a:ext cx="1056" cy="1056"/>
          </a:xfrm>
          <a:prstGeom prst="straightConnector1">
            <a:avLst/>
          </a:prstGeom>
          <a:gradFill>
            <a:gsLst>
              <a:gs pos="0">
                <a:srgbClr val="A33537"/>
              </a:gs>
              <a:gs pos="100000">
                <a:srgbClr val="8F2527"/>
              </a:gs>
            </a:gsLst>
            <a:lin ang="5400000" scaled="0"/>
          </a:gra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4" name="Google Shape;274;p30"/>
          <p:cNvCxnSpPr/>
          <p:nvPr/>
        </p:nvCxnSpPr>
        <p:spPr>
          <a:xfrm>
            <a:off x="6095880" y="3124705"/>
            <a:ext cx="1056" cy="1056"/>
          </a:xfrm>
          <a:prstGeom prst="straightConnector1">
            <a:avLst/>
          </a:prstGeom>
          <a:gradFill>
            <a:gsLst>
              <a:gs pos="0">
                <a:srgbClr val="A33537"/>
              </a:gs>
              <a:gs pos="100000">
                <a:srgbClr val="8F2527"/>
              </a:gs>
            </a:gsLst>
            <a:lin ang="5400000" scaled="0"/>
          </a:gradFill>
          <a:ln w="28575" cap="flat" cmpd="sng">
            <a:solidFill>
              <a:srgbClr val="FFFEFB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75" name="Google Shape;275;p30"/>
          <p:cNvSpPr txBox="1">
            <a:spLocks noGrp="1"/>
          </p:cNvSpPr>
          <p:nvPr>
            <p:ph type="body" idx="1"/>
          </p:nvPr>
        </p:nvSpPr>
        <p:spPr>
          <a:xfrm>
            <a:off x="8458200" y="2819400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6" name="Google Shape;276;p30"/>
          <p:cNvSpPr txBox="1">
            <a:spLocks noGrp="1"/>
          </p:cNvSpPr>
          <p:nvPr>
            <p:ph type="body" idx="2"/>
          </p:nvPr>
        </p:nvSpPr>
        <p:spPr>
          <a:xfrm>
            <a:off x="8458376" y="3162837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7" name="Google Shape;277;p30"/>
          <p:cNvSpPr txBox="1">
            <a:spLocks noGrp="1"/>
          </p:cNvSpPr>
          <p:nvPr>
            <p:ph type="body" idx="3"/>
          </p:nvPr>
        </p:nvSpPr>
        <p:spPr>
          <a:xfrm>
            <a:off x="8077200" y="1371600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8" name="Google Shape;278;p30"/>
          <p:cNvSpPr txBox="1">
            <a:spLocks noGrp="1"/>
          </p:cNvSpPr>
          <p:nvPr>
            <p:ph type="body" idx="4"/>
          </p:nvPr>
        </p:nvSpPr>
        <p:spPr>
          <a:xfrm>
            <a:off x="8077376" y="1715037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9" name="Google Shape;279;p30"/>
          <p:cNvSpPr txBox="1">
            <a:spLocks noGrp="1"/>
          </p:cNvSpPr>
          <p:nvPr>
            <p:ph type="body" idx="5"/>
          </p:nvPr>
        </p:nvSpPr>
        <p:spPr>
          <a:xfrm>
            <a:off x="8153048" y="4231464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30"/>
          <p:cNvSpPr txBox="1">
            <a:spLocks noGrp="1"/>
          </p:cNvSpPr>
          <p:nvPr>
            <p:ph type="body" idx="6"/>
          </p:nvPr>
        </p:nvSpPr>
        <p:spPr>
          <a:xfrm>
            <a:off x="8153224" y="4574901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1" name="Google Shape;281;p30"/>
          <p:cNvSpPr txBox="1">
            <a:spLocks noGrp="1"/>
          </p:cNvSpPr>
          <p:nvPr>
            <p:ph type="body" idx="7"/>
          </p:nvPr>
        </p:nvSpPr>
        <p:spPr>
          <a:xfrm>
            <a:off x="6629400" y="5355688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2" name="Google Shape;282;p30"/>
          <p:cNvSpPr txBox="1">
            <a:spLocks noGrp="1"/>
          </p:cNvSpPr>
          <p:nvPr>
            <p:ph type="body" idx="8"/>
          </p:nvPr>
        </p:nvSpPr>
        <p:spPr>
          <a:xfrm>
            <a:off x="6629576" y="5699125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3" name="Google Shape;283;p30"/>
          <p:cNvSpPr txBox="1">
            <a:spLocks noGrp="1"/>
          </p:cNvSpPr>
          <p:nvPr>
            <p:ph type="body" idx="9"/>
          </p:nvPr>
        </p:nvSpPr>
        <p:spPr>
          <a:xfrm>
            <a:off x="3276600" y="5355688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4" name="Google Shape;284;p30"/>
          <p:cNvSpPr txBox="1">
            <a:spLocks noGrp="1"/>
          </p:cNvSpPr>
          <p:nvPr>
            <p:ph type="body" idx="13"/>
          </p:nvPr>
        </p:nvSpPr>
        <p:spPr>
          <a:xfrm>
            <a:off x="3276776" y="5699125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5" name="Google Shape;285;p30"/>
          <p:cNvSpPr txBox="1">
            <a:spLocks noGrp="1"/>
          </p:cNvSpPr>
          <p:nvPr>
            <p:ph type="body" idx="14"/>
          </p:nvPr>
        </p:nvSpPr>
        <p:spPr>
          <a:xfrm>
            <a:off x="1752600" y="4267200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6" name="Google Shape;286;p30"/>
          <p:cNvSpPr txBox="1">
            <a:spLocks noGrp="1"/>
          </p:cNvSpPr>
          <p:nvPr>
            <p:ph type="body" idx="15"/>
          </p:nvPr>
        </p:nvSpPr>
        <p:spPr>
          <a:xfrm>
            <a:off x="1752776" y="4610637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7" name="Google Shape;287;p30"/>
          <p:cNvSpPr txBox="1">
            <a:spLocks noGrp="1"/>
          </p:cNvSpPr>
          <p:nvPr>
            <p:ph type="body" idx="16"/>
          </p:nvPr>
        </p:nvSpPr>
        <p:spPr>
          <a:xfrm>
            <a:off x="1295400" y="2819400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body" idx="17"/>
          </p:nvPr>
        </p:nvSpPr>
        <p:spPr>
          <a:xfrm>
            <a:off x="1295576" y="3162837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body" idx="18"/>
          </p:nvPr>
        </p:nvSpPr>
        <p:spPr>
          <a:xfrm>
            <a:off x="1676400" y="1393288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0" name="Google Shape;290;p30"/>
          <p:cNvSpPr txBox="1">
            <a:spLocks noGrp="1"/>
          </p:cNvSpPr>
          <p:nvPr>
            <p:ph type="body" idx="19"/>
          </p:nvPr>
        </p:nvSpPr>
        <p:spPr>
          <a:xfrm>
            <a:off x="1676576" y="1736725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p30"/>
          <p:cNvSpPr txBox="1">
            <a:spLocks noGrp="1"/>
          </p:cNvSpPr>
          <p:nvPr>
            <p:ph type="body" idx="20"/>
          </p:nvPr>
        </p:nvSpPr>
        <p:spPr>
          <a:xfrm>
            <a:off x="6629400" y="326488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p30"/>
          <p:cNvSpPr txBox="1">
            <a:spLocks noGrp="1"/>
          </p:cNvSpPr>
          <p:nvPr>
            <p:ph type="body" idx="21"/>
          </p:nvPr>
        </p:nvSpPr>
        <p:spPr>
          <a:xfrm>
            <a:off x="6629576" y="669925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3" name="Google Shape;293;p30"/>
          <p:cNvSpPr txBox="1">
            <a:spLocks noGrp="1"/>
          </p:cNvSpPr>
          <p:nvPr>
            <p:ph type="body" idx="22"/>
          </p:nvPr>
        </p:nvSpPr>
        <p:spPr>
          <a:xfrm>
            <a:off x="3276600" y="326488"/>
            <a:ext cx="2362376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4" name="Google Shape;294;p30"/>
          <p:cNvSpPr txBox="1">
            <a:spLocks noGrp="1"/>
          </p:cNvSpPr>
          <p:nvPr>
            <p:ph type="body" idx="23"/>
          </p:nvPr>
        </p:nvSpPr>
        <p:spPr>
          <a:xfrm>
            <a:off x="3276776" y="669925"/>
            <a:ext cx="2362376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5" name="Google Shape;295;p30"/>
          <p:cNvSpPr txBox="1">
            <a:spLocks noGrp="1"/>
          </p:cNvSpPr>
          <p:nvPr>
            <p:ph type="title"/>
          </p:nvPr>
        </p:nvSpPr>
        <p:spPr>
          <a:xfrm>
            <a:off x="139964" y="173889"/>
            <a:ext cx="2819224" cy="964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4000"/>
              <a:buFont typeface="Arial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Benutzerdefiniertes Layout">
  <p:cSld name="7_Benutzerdefiniertes Layout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1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9" name="Google Shape;299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00" name="Google Shape;300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301" name="Google Shape;301;p31"/>
          <p:cNvGraphicFramePr/>
          <p:nvPr/>
        </p:nvGraphicFramePr>
        <p:xfrm>
          <a:off x="2032000" y="2241176"/>
          <a:ext cx="8128000" cy="389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Benutzerdefiniertes Layout">
  <p:cSld name="8_Benutzerdefiniertes Layout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2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06" name="Google Shape;30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307" name="Google Shape;307;p32"/>
          <p:cNvGraphicFramePr/>
          <p:nvPr/>
        </p:nvGraphicFramePr>
        <p:xfrm>
          <a:off x="2032000" y="2043953"/>
          <a:ext cx="8128000" cy="4094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5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  <a:defRPr>
                <a:solidFill>
                  <a:srgbClr val="034EA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1051560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75122" y="6356350"/>
            <a:ext cx="501445" cy="340314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Benutzerdefiniertes Layout">
  <p:cSld name="9_Benutzerdefiniertes Layout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3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12" name="Google Shape;312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313" name="Google Shape;313;p33"/>
          <p:cNvGraphicFramePr/>
          <p:nvPr/>
        </p:nvGraphicFramePr>
        <p:xfrm>
          <a:off x="2032000" y="2088776"/>
          <a:ext cx="8128000" cy="4049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 und Inhalt">
  <p:cSld name="1_Titel und Inhal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  <a:defRPr>
                <a:solidFill>
                  <a:srgbClr val="034EA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1051560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4" name="Google Shape;4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75122" y="6356350"/>
            <a:ext cx="501445" cy="340314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6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folie">
  <p:cSld name="1_Titelfoli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6794205" cy="5228354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7"/>
          <p:cNvSpPr txBox="1"/>
          <p:nvPr/>
        </p:nvSpPr>
        <p:spPr>
          <a:xfrm>
            <a:off x="1144800" y="6193806"/>
            <a:ext cx="1963480" cy="5028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project has received funding from the European Union’s H2020 Coordination Support Action under Grant Agreement No. 894356.</a:t>
            </a:r>
            <a:endParaRPr sz="11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6755" y="6193807"/>
            <a:ext cx="705236" cy="50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8321" y="6216170"/>
            <a:ext cx="919086" cy="35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7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5">
            <a:alphaModFix/>
          </a:blip>
          <a:srcRect l="7704" t="16984" r="4714" b="21686"/>
          <a:stretch/>
        </p:blipFill>
        <p:spPr>
          <a:xfrm>
            <a:off x="3309309" y="6307868"/>
            <a:ext cx="1015908" cy="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73799" y="6257882"/>
            <a:ext cx="722915" cy="27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7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54745" y="6239379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7"/>
          <p:cNvPicPr preferRelativeResize="0"/>
          <p:nvPr/>
        </p:nvPicPr>
        <p:blipFill rotWithShape="1">
          <a:blip r:embed="rId8">
            <a:alphaModFix/>
          </a:blip>
          <a:srcRect t="8772" b="16666"/>
          <a:stretch/>
        </p:blipFill>
        <p:spPr>
          <a:xfrm>
            <a:off x="7166080" y="6153650"/>
            <a:ext cx="968118" cy="356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359881" y="6144862"/>
            <a:ext cx="447505" cy="43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106177" y="6273252"/>
            <a:ext cx="520986" cy="240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7" descr="header_E"/>
          <p:cNvPicPr preferRelativeResize="0"/>
          <p:nvPr/>
        </p:nvPicPr>
        <p:blipFill rotWithShape="1">
          <a:blip r:embed="rId11">
            <a:alphaModFix/>
          </a:blip>
          <a:srcRect l="31882" r="31726"/>
          <a:stretch/>
        </p:blipFill>
        <p:spPr>
          <a:xfrm>
            <a:off x="9910752" y="6227605"/>
            <a:ext cx="786800" cy="367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847630" y="6137161"/>
            <a:ext cx="463100" cy="5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7" descr="cidimage002.png@01D4FECE.D63D32C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1569993" y="6153650"/>
            <a:ext cx="414671" cy="40168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7"/>
          <p:cNvSpPr txBox="1">
            <a:spLocks noGrp="1"/>
          </p:cNvSpPr>
          <p:nvPr>
            <p:ph type="title"/>
          </p:nvPr>
        </p:nvSpPr>
        <p:spPr>
          <a:xfrm>
            <a:off x="6103087" y="1486284"/>
            <a:ext cx="5881575" cy="503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1"/>
          </p:nvPr>
        </p:nvSpPr>
        <p:spPr>
          <a:xfrm>
            <a:off x="6196013" y="2384425"/>
            <a:ext cx="5681662" cy="55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dk1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dk1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body" idx="2"/>
          </p:nvPr>
        </p:nvSpPr>
        <p:spPr>
          <a:xfrm>
            <a:off x="7467600" y="3298825"/>
            <a:ext cx="2733675" cy="1300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Benutzerdefiniertes Layout">
  <p:cSld name="5_Benutzerdefiniertes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/>
          <p:nvPr/>
        </p:nvSpPr>
        <p:spPr>
          <a:xfrm>
            <a:off x="1144800" y="6193806"/>
            <a:ext cx="1963480" cy="5028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project has received funding from the European Union’s H2020 Coordination Support Action under Grant Agreement No. 894356.</a:t>
            </a:r>
            <a:endParaRPr sz="11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de-DE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28321" y="6216170"/>
            <a:ext cx="919086" cy="35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8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3">
            <a:alphaModFix/>
          </a:blip>
          <a:srcRect l="7704" t="16984" r="4714" b="21686"/>
          <a:stretch/>
        </p:blipFill>
        <p:spPr>
          <a:xfrm>
            <a:off x="3309309" y="6307868"/>
            <a:ext cx="1015908" cy="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3799" y="6257882"/>
            <a:ext cx="722915" cy="27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8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54745" y="6239379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8"/>
          <p:cNvPicPr preferRelativeResize="0"/>
          <p:nvPr/>
        </p:nvPicPr>
        <p:blipFill rotWithShape="1">
          <a:blip r:embed="rId6">
            <a:alphaModFix/>
          </a:blip>
          <a:srcRect t="8772" b="16666"/>
          <a:stretch/>
        </p:blipFill>
        <p:spPr>
          <a:xfrm>
            <a:off x="7166080" y="6153650"/>
            <a:ext cx="968118" cy="356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359881" y="6144862"/>
            <a:ext cx="447505" cy="43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106177" y="6273252"/>
            <a:ext cx="520986" cy="240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8" descr="header_E"/>
          <p:cNvPicPr preferRelativeResize="0"/>
          <p:nvPr/>
        </p:nvPicPr>
        <p:blipFill rotWithShape="1">
          <a:blip r:embed="rId9">
            <a:alphaModFix/>
          </a:blip>
          <a:srcRect l="31882" r="31726"/>
          <a:stretch/>
        </p:blipFill>
        <p:spPr>
          <a:xfrm>
            <a:off x="9910752" y="6227605"/>
            <a:ext cx="786800" cy="367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847630" y="6137161"/>
            <a:ext cx="463100" cy="5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8" descr="cidimage002.png@01D4FECE.D63D32C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1569993" y="6153650"/>
            <a:ext cx="414671" cy="401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8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36755" y="6193807"/>
            <a:ext cx="705236" cy="502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8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150242" y="2487922"/>
            <a:ext cx="3891516" cy="2994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6000"/>
              <a:buFont typeface="Arial"/>
              <a:buNone/>
              <a:defRPr sz="6000">
                <a:solidFill>
                  <a:srgbClr val="034EA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75122" y="6356350"/>
            <a:ext cx="501445" cy="34031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9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75122" y="6356350"/>
            <a:ext cx="501445" cy="34031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  <a:defRPr sz="3200">
                <a:solidFill>
                  <a:srgbClr val="034EA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0" name="Google Shape;90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1" name="Google Shape;9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2" name="Google Shape;9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75122" y="6356350"/>
            <a:ext cx="501445" cy="34031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1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Benutzerdefiniertes Layout">
  <p:cSld name="4_Benutzerdefiniertes Layou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2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824790" y="2061883"/>
            <a:ext cx="4957763" cy="4105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22"/>
          <p:cNvSpPr txBox="1">
            <a:spLocks noGrp="1"/>
          </p:cNvSpPr>
          <p:nvPr>
            <p:ph type="body" idx="2"/>
          </p:nvPr>
        </p:nvSpPr>
        <p:spPr>
          <a:xfrm>
            <a:off x="6396037" y="2061883"/>
            <a:ext cx="4957763" cy="4105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034EA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1051560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4EA8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34EA8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34EA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34EA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34EA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" name="Google Shape;13;p13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9157397" y="102027"/>
            <a:ext cx="2719170" cy="97160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findustriaemilia.i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lo.ro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aratsme.eu/" TargetMode="External"/><Relationship Id="rId3" Type="http://schemas.openxmlformats.org/officeDocument/2006/relationships/hyperlink" Target="mailto:karina.veum@tno.nl" TargetMode="External"/><Relationship Id="rId7" Type="http://schemas.openxmlformats.org/officeDocument/2006/relationships/hyperlink" Target="https://twitter.com/GearSME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hyperlink" Target="https://www.linkedin.com/showcase/75626217/" TargetMode="External"/><Relationship Id="rId4" Type="http://schemas.openxmlformats.org/officeDocument/2006/relationships/hyperlink" Target="https://www.facebook.com/GEAR-at-SME-248513840409998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4.png"/><Relationship Id="rId3" Type="http://schemas.openxmlformats.org/officeDocument/2006/relationships/image" Target="../media/image16.png"/><Relationship Id="rId7" Type="http://schemas.openxmlformats.org/officeDocument/2006/relationships/image" Target="../media/image8.jpg"/><Relationship Id="rId12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6.jpg"/><Relationship Id="rId5" Type="http://schemas.openxmlformats.org/officeDocument/2006/relationships/image" Target="../media/image12.png"/><Relationship Id="rId15" Type="http://schemas.openxmlformats.org/officeDocument/2006/relationships/image" Target="../media/image19.png"/><Relationship Id="rId10" Type="http://schemas.openxmlformats.org/officeDocument/2006/relationships/image" Target="../media/image11.png"/><Relationship Id="rId4" Type="http://schemas.openxmlformats.org/officeDocument/2006/relationships/image" Target="../media/image17.png"/><Relationship Id="rId9" Type="http://schemas.openxmlformats.org/officeDocument/2006/relationships/image" Target="../media/image10.jpg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om.nl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lershof.d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"/>
          <p:cNvSpPr txBox="1">
            <a:spLocks noGrp="1"/>
          </p:cNvSpPr>
          <p:nvPr>
            <p:ph type="title"/>
          </p:nvPr>
        </p:nvSpPr>
        <p:spPr>
          <a:xfrm>
            <a:off x="6103087" y="1486284"/>
            <a:ext cx="5881575" cy="503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ct val="100000"/>
              <a:buFont typeface="Arial"/>
              <a:buNone/>
            </a:pPr>
            <a:r>
              <a:rPr lang="de-DE"/>
              <a:t>GEAR@SME</a:t>
            </a:r>
            <a:endParaRPr/>
          </a:p>
        </p:txBody>
      </p:sp>
      <p:sp>
        <p:nvSpPr>
          <p:cNvPr id="319" name="Google Shape;319;p1"/>
          <p:cNvSpPr txBox="1">
            <a:spLocks noGrp="1"/>
          </p:cNvSpPr>
          <p:nvPr>
            <p:ph type="body" idx="1"/>
          </p:nvPr>
        </p:nvSpPr>
        <p:spPr>
          <a:xfrm>
            <a:off x="6196013" y="2384425"/>
            <a:ext cx="5681662" cy="55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ct val="55000"/>
              <a:buNone/>
            </a:pPr>
            <a:r>
              <a:rPr lang="de-DE" sz="2000">
                <a:latin typeface="Noto Sans"/>
                <a:ea typeface="Noto Sans"/>
                <a:cs typeface="Noto Sans"/>
                <a:sym typeface="Noto Sans"/>
              </a:rPr>
              <a:t>Generate Energy Efficient Acting and Results at Small &amp; Medium Enterprises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10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Use Case Italia</a:t>
            </a:r>
            <a:endParaRPr/>
          </a:p>
        </p:txBody>
      </p:sp>
      <p:sp>
        <p:nvSpPr>
          <p:cNvPr id="404" name="Google Shape;404;p10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572516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Use Case: </a:t>
            </a:r>
            <a:r>
              <a:rPr lang="de-DE" sz="2000">
                <a:solidFill>
                  <a:schemeClr val="dk1"/>
                </a:solidFill>
              </a:rPr>
              <a:t>Distretto industriale di Roveri, Bologna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Trusted Partner: </a:t>
            </a:r>
            <a:r>
              <a:rPr lang="de-DE" sz="2000">
                <a:solidFill>
                  <a:schemeClr val="dk1"/>
                </a:solidFill>
              </a:rPr>
              <a:t>Confindustria Emilia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Operatori dello use case: </a:t>
            </a:r>
            <a:r>
              <a:rPr lang="de-DE" sz="2000">
                <a:solidFill>
                  <a:schemeClr val="dk1"/>
                </a:solidFill>
              </a:rPr>
              <a:t>CertiMaC, ENEA e CNA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www.confindustriaemilia.it</a:t>
            </a:r>
            <a:r>
              <a:rPr lang="de-DE" sz="2000">
                <a:solidFill>
                  <a:schemeClr val="dk1"/>
                </a:solidFill>
              </a:rPr>
              <a:t> </a:t>
            </a:r>
            <a:endParaRPr/>
          </a:p>
        </p:txBody>
      </p:sp>
      <p:sp>
        <p:nvSpPr>
          <p:cNvPr id="405" name="Google Shape;405;p10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sp>
        <p:nvSpPr>
          <p:cNvPr id="406" name="Google Shape;406;p10"/>
          <p:cNvSpPr txBox="1">
            <a:spLocks noGrp="1"/>
          </p:cNvSpPr>
          <p:nvPr>
            <p:ph type="body" idx="4294967295"/>
          </p:nvPr>
        </p:nvSpPr>
        <p:spPr>
          <a:xfrm>
            <a:off x="7234238" y="2062163"/>
            <a:ext cx="4957762" cy="410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de-DE"/>
              <a:t>“</a:t>
            </a:r>
            <a:endParaRPr/>
          </a:p>
        </p:txBody>
      </p:sp>
      <p:pic>
        <p:nvPicPr>
          <p:cNvPr id="407" name="Google Shape;407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96906" y="2239172"/>
            <a:ext cx="6874214" cy="3082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1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Use case Romania</a:t>
            </a:r>
            <a:endParaRPr/>
          </a:p>
        </p:txBody>
      </p:sp>
      <p:sp>
        <p:nvSpPr>
          <p:cNvPr id="413" name="Google Shape;413;p11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579628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Use case: </a:t>
            </a:r>
            <a:r>
              <a:rPr lang="de-DE" sz="2000">
                <a:solidFill>
                  <a:schemeClr val="dk1"/>
                </a:solidFill>
              </a:rPr>
              <a:t>Piattaforme industriali di Oradea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Trusted Partner: </a:t>
            </a:r>
            <a:r>
              <a:rPr lang="de-DE" sz="2000">
                <a:solidFill>
                  <a:schemeClr val="dk1"/>
                </a:solidFill>
              </a:rPr>
              <a:t>Agenția de Dezvoltare Locală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Operatori dello use case: </a:t>
            </a:r>
            <a:r>
              <a:rPr lang="de-DE" sz="2000">
                <a:solidFill>
                  <a:schemeClr val="dk1"/>
                </a:solidFill>
              </a:rPr>
              <a:t>Servelect (SVT) </a:t>
            </a:r>
            <a:r>
              <a:rPr lang="de-DE" sz="2000"/>
              <a:t>e</a:t>
            </a:r>
            <a:r>
              <a:rPr lang="de-DE" sz="2000">
                <a:solidFill>
                  <a:schemeClr val="dk1"/>
                </a:solidFill>
              </a:rPr>
              <a:t> Università tecnica di Cluj-Napoca (TUCN)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www.adlo.ro</a:t>
            </a:r>
            <a:r>
              <a:rPr lang="de-DE" sz="2000">
                <a:solidFill>
                  <a:schemeClr val="dk1"/>
                </a:solidFill>
              </a:rPr>
              <a:t> </a:t>
            </a:r>
            <a:endParaRPr/>
          </a:p>
        </p:txBody>
      </p:sp>
      <p:sp>
        <p:nvSpPr>
          <p:cNvPr id="414" name="Google Shape;414;p11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  <p:pic>
        <p:nvPicPr>
          <p:cNvPr id="415" name="Google Shape;415;p11" descr="Ein Bild, das draußen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2688" y="2401887"/>
            <a:ext cx="4580922" cy="205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2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Contattaci</a:t>
            </a:r>
            <a:endParaRPr/>
          </a:p>
        </p:txBody>
      </p:sp>
      <p:sp>
        <p:nvSpPr>
          <p:cNvPr id="421" name="Google Shape;421;p12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1051560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rgbClr val="034EA8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Coordinatore del progetto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/>
              <a:t>Dr. Karina Veum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/>
              <a:t>Nederlandse Organisatie voor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/>
              <a:t>Toegepast-Natuurwetenschappelijk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/>
              <a:t>Onderzoek (TNO), Paesi Bassi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/>
              <a:t>Telefono: +31 631 952 486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/>
              <a:t>Email: </a:t>
            </a:r>
            <a:r>
              <a:rPr lang="de-DE" sz="2000" u="sng">
                <a:solidFill>
                  <a:schemeClr val="hlink"/>
                </a:solidFill>
                <a:hlinkClick r:id="rId3"/>
              </a:rPr>
              <a:t>karina.veum@tno.nl</a:t>
            </a: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sp>
        <p:nvSpPr>
          <p:cNvPr id="422" name="Google Shape;422;p12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  <p:sp>
        <p:nvSpPr>
          <p:cNvPr id="423" name="Google Shape;423;p12" descr="Facebook">
            <a:hlinkClick r:id="rId4"/>
          </p:cNvPr>
          <p:cNvSpPr/>
          <p:nvPr/>
        </p:nvSpPr>
        <p:spPr>
          <a:xfrm>
            <a:off x="9574877" y="1962387"/>
            <a:ext cx="858329" cy="858329"/>
          </a:xfrm>
          <a:prstGeom prst="rect">
            <a:avLst/>
          </a:prstGeom>
          <a:noFill/>
          <a:ln>
            <a:noFill/>
          </a:ln>
        </p:spPr>
      </p:sp>
      <p:sp>
        <p:nvSpPr>
          <p:cNvPr id="424" name="Google Shape;424;p12" descr="LinkedIn">
            <a:hlinkClick r:id="rId5"/>
          </p:cNvPr>
          <p:cNvSpPr/>
          <p:nvPr/>
        </p:nvSpPr>
        <p:spPr>
          <a:xfrm>
            <a:off x="10786586" y="1971364"/>
            <a:ext cx="883262" cy="883262"/>
          </a:xfrm>
          <a:prstGeom prst="rect">
            <a:avLst/>
          </a:prstGeom>
          <a:noFill/>
          <a:ln>
            <a:noFill/>
          </a:ln>
        </p:spPr>
      </p:sp>
      <p:pic>
        <p:nvPicPr>
          <p:cNvPr id="425" name="Google Shape;425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526700" y="4526595"/>
            <a:ext cx="1403033" cy="1403033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12"/>
          <p:cNvSpPr txBox="1"/>
          <p:nvPr/>
        </p:nvSpPr>
        <p:spPr>
          <a:xfrm>
            <a:off x="8866744" y="4858779"/>
            <a:ext cx="172528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Iscriviti alla nostra GEAR@SME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Newsletter: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12" descr="https://twitter.com/GearSME2">
            <a:hlinkClick r:id="rId7"/>
          </p:cNvPr>
          <p:cNvSpPr/>
          <p:nvPr/>
        </p:nvSpPr>
        <p:spPr>
          <a:xfrm>
            <a:off x="8342569" y="1949921"/>
            <a:ext cx="904705" cy="904705"/>
          </a:xfrm>
          <a:prstGeom prst="rect">
            <a:avLst/>
          </a:prstGeom>
          <a:noFill/>
          <a:ln>
            <a:noFill/>
          </a:ln>
        </p:spPr>
      </p:sp>
      <p:sp>
        <p:nvSpPr>
          <p:cNvPr id="428" name="Google Shape;428;p12" descr="https://www.gearatsme.eu/">
            <a:hlinkClick r:id="rId8"/>
          </p:cNvPr>
          <p:cNvSpPr/>
          <p:nvPr/>
        </p:nvSpPr>
        <p:spPr>
          <a:xfrm>
            <a:off x="7103427" y="1968864"/>
            <a:ext cx="885762" cy="88576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Presentazione del progetto</a:t>
            </a:r>
            <a:endParaRPr/>
          </a:p>
        </p:txBody>
      </p:sp>
      <p:sp>
        <p:nvSpPr>
          <p:cNvPr id="325" name="Google Shape;325;p2"/>
          <p:cNvSpPr txBox="1">
            <a:spLocks noGrp="1"/>
          </p:cNvSpPr>
          <p:nvPr>
            <p:ph type="body" idx="1"/>
          </p:nvPr>
        </p:nvSpPr>
        <p:spPr>
          <a:xfrm>
            <a:off x="1335788" y="1825618"/>
            <a:ext cx="6610500" cy="42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rgbClr val="034EA8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Obiettivo del progetto: </a:t>
            </a:r>
            <a:r>
              <a:rPr lang="de-DE" sz="2000"/>
              <a:t>Sostegno alle piccole e medie imprese (PMI) </a:t>
            </a:r>
            <a:r>
              <a:rPr lang="de-DE" sz="2000">
                <a:solidFill>
                  <a:schemeClr val="accent6"/>
                </a:solidFill>
              </a:rPr>
              <a:t>nel percorso verso l’efficienza energetica e </a:t>
            </a:r>
            <a:r>
              <a:rPr lang="de-DE" sz="2000"/>
              <a:t>la riduzione dell’impatto ambientale</a:t>
            </a:r>
            <a:br>
              <a:rPr lang="de-DE" sz="2000"/>
            </a:br>
            <a:endParaRPr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Target: </a:t>
            </a:r>
            <a:r>
              <a:rPr lang="de-DE" sz="2000"/>
              <a:t>PMI, reti di PMI, </a:t>
            </a:r>
            <a:r>
              <a:rPr lang="de-DE" sz="2000">
                <a:solidFill>
                  <a:schemeClr val="accent6"/>
                </a:solidFill>
              </a:rPr>
              <a:t>associazioni di categoria e fornitori di servizi energetici</a:t>
            </a:r>
            <a:r>
              <a:rPr lang="de-DE" sz="2000"/>
              <a:t>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rgbClr val="034EA8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Consorzio: </a:t>
            </a:r>
            <a:r>
              <a:rPr lang="de-DE" sz="2000"/>
              <a:t>10 partner di progetto dai Paesi Bassi, Austria, Svezia, Italia, Romania e Germania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sp>
        <p:nvSpPr>
          <p:cNvPr id="326" name="Google Shape;326;p2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pic>
        <p:nvPicPr>
          <p:cNvPr id="327" name="Google Shape;327;p2" descr="Diana con rellen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2475" y="2267101"/>
            <a:ext cx="51435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2" descr="Audiencia objetivo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4875" y="3429000"/>
            <a:ext cx="569550" cy="56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43465" y="5727420"/>
            <a:ext cx="463100" cy="5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" descr="cidimage002.png@01D4FECE.D63D32C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96642" y="5758030"/>
            <a:ext cx="414671" cy="401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"/>
          <p:cNvPicPr preferRelativeResize="0"/>
          <p:nvPr/>
        </p:nvPicPr>
        <p:blipFill rotWithShape="1">
          <a:blip r:embed="rId7">
            <a:alphaModFix/>
          </a:blip>
          <a:srcRect t="8772" b="16666"/>
          <a:stretch/>
        </p:blipFill>
        <p:spPr>
          <a:xfrm>
            <a:off x="5659732" y="5759041"/>
            <a:ext cx="968118" cy="356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017931" y="5745822"/>
            <a:ext cx="447505" cy="43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855517" y="5856497"/>
            <a:ext cx="520986" cy="240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2" descr="header_E"/>
          <p:cNvPicPr preferRelativeResize="0"/>
          <p:nvPr/>
        </p:nvPicPr>
        <p:blipFill rotWithShape="1">
          <a:blip r:embed="rId10">
            <a:alphaModFix/>
          </a:blip>
          <a:srcRect l="31882" r="31726"/>
          <a:stretch/>
        </p:blipFill>
        <p:spPr>
          <a:xfrm>
            <a:off x="8766584" y="5782086"/>
            <a:ext cx="786800" cy="367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639159" y="5860407"/>
            <a:ext cx="722915" cy="271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" descr="R:\PR\01_Unternehmenskommunikation\12_Corporate_Design\02_Logo\bea_logo_black_font\bea_logo_black_font_c4_transp.jp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752155" y="5873177"/>
            <a:ext cx="517496" cy="288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329992" y="5805016"/>
            <a:ext cx="919086" cy="354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" descr="https://365tno.sharepoint.com/sites/intranet/Organisation/CS/Marketing_Communications/Externe-profilering/Logos/426_1_TNO_ifl_zwart.png"/>
          <p:cNvPicPr preferRelativeResize="0"/>
          <p:nvPr/>
        </p:nvPicPr>
        <p:blipFill rotWithShape="1">
          <a:blip r:embed="rId14">
            <a:alphaModFix/>
          </a:blip>
          <a:srcRect l="7704" t="16984" r="4714" b="21686"/>
          <a:stretch/>
        </p:blipFill>
        <p:spPr>
          <a:xfrm>
            <a:off x="924003" y="5889857"/>
            <a:ext cx="1015908" cy="171393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2"/>
          <p:cNvSpPr txBox="1"/>
          <p:nvPr/>
        </p:nvSpPr>
        <p:spPr>
          <a:xfrm>
            <a:off x="8484327" y="2236447"/>
            <a:ext cx="3381375" cy="1477328"/>
          </a:xfrm>
          <a:prstGeom prst="rect">
            <a:avLst/>
          </a:prstGeom>
          <a:solidFill>
            <a:srgbClr val="E8F3D7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>
                <a:solidFill>
                  <a:srgbClr val="034EA8"/>
                </a:solidFill>
                <a:latin typeface="Arial"/>
                <a:ea typeface="Arial"/>
                <a:cs typeface="Arial"/>
                <a:sym typeface="Arial"/>
              </a:rPr>
              <a:t>Finanziamento: </a:t>
            </a:r>
            <a:r>
              <a:rPr lang="de-DE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Programma quadro UE Horizon 2020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34EA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34EA8"/>
                </a:solidFill>
                <a:latin typeface="Arial"/>
                <a:ea typeface="Arial"/>
                <a:cs typeface="Arial"/>
                <a:sym typeface="Arial"/>
              </a:rPr>
              <a:t>Durata del progetto: </a:t>
            </a:r>
            <a:r>
              <a:rPr lang="de-DE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01.09.2020 fino al 28.02.2023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0" name="Google Shape;340;p2" descr="Monedas con relleno sólido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987652" y="2236447"/>
            <a:ext cx="389826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" descr="Cronómetro con relleno sólido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7945655" y="3069000"/>
            <a:ext cx="389826" cy="3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Contesto del progetto</a:t>
            </a:r>
            <a:endParaRPr/>
          </a:p>
        </p:txBody>
      </p:sp>
      <p:sp>
        <p:nvSpPr>
          <p:cNvPr id="347" name="Google Shape;347;p3"/>
          <p:cNvSpPr txBox="1">
            <a:spLocks noGrp="1"/>
          </p:cNvSpPr>
          <p:nvPr>
            <p:ph type="body" idx="1"/>
          </p:nvPr>
        </p:nvSpPr>
        <p:spPr>
          <a:xfrm>
            <a:off x="838200" y="1890444"/>
            <a:ext cx="10515600" cy="3714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rgbClr val="2151A8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2151A8"/>
                </a:solidFill>
              </a:rPr>
              <a:t>GEAR@SME incoraggia e diffonde gli sforzi di efficienza energetica nelle PMI tramite 3 innovativi aspetti chiave:</a:t>
            </a:r>
            <a:endParaRPr sz="2000">
              <a:solidFill>
                <a:srgbClr val="2151A8"/>
              </a:solidFill>
            </a:endParaRPr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AutoNum type="arabicPeriod"/>
            </a:pPr>
            <a:r>
              <a:rPr lang="de-DE" sz="2000"/>
              <a:t>L'introduzione del </a:t>
            </a:r>
            <a:r>
              <a:rPr lang="de-DE" sz="2000" b="1">
                <a:solidFill>
                  <a:srgbClr val="034EA8"/>
                </a:solidFill>
              </a:rPr>
              <a:t>«Trusted Partner»</a:t>
            </a:r>
            <a:r>
              <a:rPr lang="de-DE" sz="2000"/>
              <a:t> il cui ruolo è quello di operare come </a:t>
            </a:r>
            <a:br>
              <a:rPr lang="de-DE" sz="2000"/>
            </a:br>
            <a:r>
              <a:rPr lang="de-DE" sz="2000"/>
              <a:t>attore imparziale per favorire la relazione tra le PMI (lato della domanda) e i fornitori di servizi energetici (lato dell'offerta). Le PMI possono sottoporsi ad audit energetici e implementare misure di risparmio energetico.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AutoNum type="arabicPeriod"/>
            </a:pPr>
            <a:r>
              <a:rPr lang="de-DE" sz="2000"/>
              <a:t>Un </a:t>
            </a:r>
            <a:r>
              <a:rPr lang="de-DE" sz="2000" b="1">
                <a:solidFill>
                  <a:srgbClr val="034EA8"/>
                </a:solidFill>
              </a:rPr>
              <a:t>"approccio collettivo locale" </a:t>
            </a:r>
            <a:r>
              <a:rPr lang="de-DE" sz="2000"/>
              <a:t>che permette lo scambio di esperienze e di informazioni basato sull'affinità di interessi e sulla vicinanza geografica.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AutoNum type="arabicPeriod"/>
            </a:pPr>
            <a:r>
              <a:rPr lang="de-DE" sz="2000"/>
              <a:t>L'introduzione e l'uso del concetto dei </a:t>
            </a:r>
            <a:r>
              <a:rPr lang="de-DE" sz="2000" b="1">
                <a:solidFill>
                  <a:srgbClr val="034EA8"/>
                </a:solidFill>
              </a:rPr>
              <a:t>"benefici multipli"</a:t>
            </a:r>
            <a:r>
              <a:rPr lang="de-DE" sz="2000"/>
              <a:t>,</a:t>
            </a:r>
            <a:r>
              <a:rPr lang="de-DE" sz="2000" b="1">
                <a:solidFill>
                  <a:srgbClr val="034EA8"/>
                </a:solidFill>
              </a:rPr>
              <a:t> </a:t>
            </a:r>
            <a:r>
              <a:rPr lang="de-DE" sz="2000"/>
              <a:t>valutando anche i benefici non energetici</a:t>
            </a:r>
            <a:r>
              <a:rPr lang="de-DE" sz="2000">
                <a:solidFill>
                  <a:srgbClr val="9900FF"/>
                </a:solidFill>
              </a:rPr>
              <a:t> </a:t>
            </a:r>
            <a:r>
              <a:rPr lang="de-DE" sz="2000"/>
              <a:t>derivanti da misure di efficienza energetica.</a:t>
            </a:r>
            <a:endParaRPr sz="2000"/>
          </a:p>
        </p:txBody>
      </p:sp>
      <p:sp>
        <p:nvSpPr>
          <p:cNvPr id="348" name="Google Shape;348;p3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Approccio</a:t>
            </a:r>
            <a:endParaRPr/>
          </a:p>
        </p:txBody>
      </p:sp>
      <p:sp>
        <p:nvSpPr>
          <p:cNvPr id="354" name="Google Shape;354;p4"/>
          <p:cNvSpPr txBox="1">
            <a:spLocks noGrp="1"/>
          </p:cNvSpPr>
          <p:nvPr>
            <p:ph type="body" idx="1"/>
          </p:nvPr>
        </p:nvSpPr>
        <p:spPr>
          <a:xfrm>
            <a:off x="904876" y="1890443"/>
            <a:ext cx="6381749" cy="4474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rgbClr val="034EA8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GEAR@SME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000">
                <a:solidFill>
                  <a:srgbClr val="474747"/>
                </a:solidFill>
              </a:rPr>
              <a:t>sostiene il ruolo dei Trusted Partner come figura</a:t>
            </a:r>
            <a:r>
              <a:rPr lang="de-DE" sz="2000">
                <a:solidFill>
                  <a:srgbClr val="9900FF"/>
                </a:solidFill>
              </a:rPr>
              <a:t> </a:t>
            </a:r>
            <a:r>
              <a:rPr lang="de-DE" sz="2000">
                <a:solidFill>
                  <a:srgbClr val="474747"/>
                </a:solidFill>
              </a:rPr>
              <a:t>ponte per colmare il divario tra la domanda e l'offerta di misure di efficienza energetica.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000">
                <a:solidFill>
                  <a:srgbClr val="474747"/>
                </a:solidFill>
              </a:rPr>
              <a:t>fornisce un approccio collettivo locale per superare le barriere per le singole PMI, come la mancanza di competenze e la mancanza di (accesso ai) finanziamenti.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000">
                <a:solidFill>
                  <a:srgbClr val="474747"/>
                </a:solidFill>
              </a:rPr>
              <a:t>dimostra l'adattabilità e la flessibilità della metodologia collettiva ai diversi scenari nazionali e alle specificità territoriali</a:t>
            </a:r>
            <a:endParaRPr sz="2000">
              <a:solidFill>
                <a:srgbClr val="474747"/>
              </a:solidFill>
            </a:endParaRPr>
          </a:p>
        </p:txBody>
      </p:sp>
      <p:sp>
        <p:nvSpPr>
          <p:cNvPr id="355" name="Google Shape;355;p4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  <p:pic>
        <p:nvPicPr>
          <p:cNvPr id="356" name="Google Shape;35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75257" y="2612037"/>
            <a:ext cx="4730993" cy="342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Obiettivi</a:t>
            </a:r>
            <a:endParaRPr/>
          </a:p>
        </p:txBody>
      </p:sp>
      <p:sp>
        <p:nvSpPr>
          <p:cNvPr id="362" name="Google Shape;362;p5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6772275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endParaRPr sz="2200">
              <a:solidFill>
                <a:srgbClr val="034EA8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>
                <a:solidFill>
                  <a:srgbClr val="034EA8"/>
                </a:solidFill>
              </a:rPr>
              <a:t>GEAR@SME</a:t>
            </a:r>
            <a:endParaRPr/>
          </a:p>
          <a:p>
            <a:pPr marL="457200" lvl="0" indent="-46672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4EA8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474747"/>
                </a:solidFill>
              </a:rPr>
              <a:t>crea una cooperazione locale duratura tra Trusted Partner, PMI e fornitori di servizi energetici, che consente di sviluppare una cultura dell'efficienza energetica nelle PMI con la partecipazione attiva di tutti i livelli organizzativi rafforzando l'efficacia delle raccomandazioni della diagnosi energetica</a:t>
            </a:r>
            <a:endParaRPr/>
          </a:p>
          <a:p>
            <a:pPr marL="457200" lvl="0" indent="-46672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4EA8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474747"/>
                </a:solidFill>
              </a:rPr>
              <a:t>favorisce l’implemetazione di comunità locali di Trusted Partner, PMI e fornitori di servizi energetici focalizzandosi sulla creazione di una comunità di pratica per i Trusted Partner.</a:t>
            </a:r>
            <a:endParaRPr sz="2000">
              <a:solidFill>
                <a:srgbClr val="474747"/>
              </a:solidFill>
            </a:endParaRPr>
          </a:p>
          <a:p>
            <a:pPr marL="457200" lvl="0" indent="-46672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34EA8"/>
              </a:buClr>
              <a:buSzPts val="2000"/>
              <a:buChar char="•"/>
            </a:pPr>
            <a:r>
              <a:rPr lang="de-DE" sz="2000">
                <a:solidFill>
                  <a:srgbClr val="474747"/>
                </a:solidFill>
              </a:rPr>
              <a:t>migliora la capacità dei fornitori di servizi energetici di fare proposte interessanti alle PMI utilizzando l’approccio dei Benefici Multipli</a:t>
            </a:r>
            <a:endParaRPr sz="2000">
              <a:solidFill>
                <a:srgbClr val="474747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sp>
        <p:nvSpPr>
          <p:cNvPr id="363" name="Google Shape;363;p5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pic>
        <p:nvPicPr>
          <p:cNvPr id="364" name="Google Shape;364;p5" descr="Ein Bild, das drinnen, Person, Vorbereiten, arbeitend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61810" y="1312190"/>
            <a:ext cx="3638090" cy="2427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5" descr="Ein Bild, das Text, Person, drinnen, computer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58968" y="3876010"/>
            <a:ext cx="3640932" cy="2427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6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Impatti</a:t>
            </a:r>
            <a:endParaRPr/>
          </a:p>
        </p:txBody>
      </p:sp>
      <p:sp>
        <p:nvSpPr>
          <p:cNvPr id="371" name="Google Shape;371;p6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5857875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None/>
            </a:pPr>
            <a:endParaRPr sz="2000"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000"/>
              <a:t>Risparmi di energia primaria e investimenti nel risparmio energetico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000"/>
              <a:t>Riduzione delle emissioni di CO2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000"/>
              <a:t>Interlocutori del mercato con maggiori competenze e programmi di formazione duraturi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000"/>
              <a:t>Numero di imprese con maggiore cultura energetica/sostenibilità del cambiamento di comportamento</a:t>
            </a:r>
            <a:endParaRPr/>
          </a:p>
          <a:p>
            <a:pPr marL="457200" lvl="0" indent="-279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</a:pPr>
            <a:endParaRPr/>
          </a:p>
        </p:txBody>
      </p:sp>
      <p:sp>
        <p:nvSpPr>
          <p:cNvPr id="372" name="Google Shape;372;p6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  <p:pic>
        <p:nvPicPr>
          <p:cNvPr id="373" name="Google Shape;37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10600" y="3782868"/>
            <a:ext cx="3316495" cy="239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6" descr="Ein Bild, das Unschärfe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10599" y="1825016"/>
            <a:ext cx="3316495" cy="1863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7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GEAR@SME compiti e risultati</a:t>
            </a:r>
            <a:endParaRPr/>
          </a:p>
        </p:txBody>
      </p:sp>
      <p:sp>
        <p:nvSpPr>
          <p:cNvPr id="380" name="Google Shape;380;p7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1051560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Workshop e webinar per Trusted Partner, PMI, stakeholder e responsabili politici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Corsi di formazione sull'efficienza energetica e sui Multiple Benefits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Database e motore di ricerca che collega le PMI ai fornitori di servizi energetici pertinenti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Una serie di strumenti amministrativi che supportano le PMI nel contrattare con i fornitori di servizi energetici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Strumenti di analisi e calcolo online per attivare e consentire alle PMI di adottare misure di efficienza energetica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Sintesi delle migliori pratiche per l'efficienza energetica nelle PMI (database e rapporto)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Relazione di sintesi dei casi studio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Lezioni apprese dalla promozione dell'efficienza energetica nelle PMI (rivolto agli attori interessati) 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Raccomandazioni ai responsabili politici su come promuovere l'efficienza energetica nelle PMI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Redazione di un manuale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Un portale web per le PMI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Un video di progetto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ourier New"/>
              <a:buChar char="o"/>
            </a:pPr>
            <a:r>
              <a:rPr lang="de-DE"/>
              <a:t>Organizzazione di una conferenza finale</a:t>
            </a:r>
            <a:endParaRPr/>
          </a:p>
        </p:txBody>
      </p:sp>
      <p:sp>
        <p:nvSpPr>
          <p:cNvPr id="381" name="Google Shape;381;p7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8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Use case Paesi Bassi</a:t>
            </a:r>
            <a:endParaRPr/>
          </a:p>
        </p:txBody>
      </p:sp>
      <p:sp>
        <p:nvSpPr>
          <p:cNvPr id="387" name="Google Shape;387;p8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538988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dirty="0">
                <a:solidFill>
                  <a:srgbClr val="034EA8"/>
                </a:solidFill>
              </a:rPr>
              <a:t>Use </a:t>
            </a:r>
            <a:r>
              <a:rPr lang="de-DE" sz="2000" dirty="0" err="1">
                <a:solidFill>
                  <a:srgbClr val="034EA8"/>
                </a:solidFill>
              </a:rPr>
              <a:t>case</a:t>
            </a:r>
            <a:r>
              <a:rPr lang="de-DE" sz="2000" dirty="0">
                <a:solidFill>
                  <a:srgbClr val="034EA8"/>
                </a:solidFill>
              </a:rPr>
              <a:t>: </a:t>
            </a:r>
            <a:r>
              <a:rPr lang="de-DE" sz="2000" dirty="0" err="1">
                <a:solidFill>
                  <a:schemeClr val="dk1"/>
                </a:solidFill>
              </a:rPr>
              <a:t>Piattaforma</a:t>
            </a:r>
            <a:r>
              <a:rPr lang="de-DE" sz="2000" dirty="0">
                <a:solidFill>
                  <a:schemeClr val="dk1"/>
                </a:solidFill>
              </a:rPr>
              <a:t> </a:t>
            </a:r>
            <a:r>
              <a:rPr lang="de-DE" sz="2000" dirty="0" err="1">
                <a:solidFill>
                  <a:schemeClr val="dk1"/>
                </a:solidFill>
              </a:rPr>
              <a:t>Ondernemend</a:t>
            </a:r>
            <a:r>
              <a:rPr lang="de-DE" sz="2000" dirty="0">
                <a:solidFill>
                  <a:schemeClr val="dk1"/>
                </a:solidFill>
              </a:rPr>
              <a:t> </a:t>
            </a:r>
            <a:r>
              <a:rPr lang="de-DE" sz="2000" dirty="0" err="1">
                <a:solidFill>
                  <a:schemeClr val="dk1"/>
                </a:solidFill>
              </a:rPr>
              <a:t>Meierijstad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dirty="0" err="1">
                <a:solidFill>
                  <a:srgbClr val="034EA8"/>
                </a:solidFill>
              </a:rPr>
              <a:t>Trusted</a:t>
            </a:r>
            <a:r>
              <a:rPr lang="de-DE" sz="2000" dirty="0">
                <a:solidFill>
                  <a:srgbClr val="034EA8"/>
                </a:solidFill>
              </a:rPr>
              <a:t> Partner: </a:t>
            </a:r>
            <a:r>
              <a:rPr lang="de-DE" sz="2000" dirty="0" err="1">
                <a:solidFill>
                  <a:schemeClr val="dk1"/>
                </a:solidFill>
              </a:rPr>
              <a:t>Piattaforma</a:t>
            </a:r>
            <a:r>
              <a:rPr lang="de-DE" sz="2000" dirty="0">
                <a:solidFill>
                  <a:schemeClr val="dk1"/>
                </a:solidFill>
              </a:rPr>
              <a:t> </a:t>
            </a:r>
            <a:r>
              <a:rPr lang="de-DE" sz="2000" dirty="0" err="1">
                <a:solidFill>
                  <a:schemeClr val="dk1"/>
                </a:solidFill>
              </a:rPr>
              <a:t>Ondernemend</a:t>
            </a:r>
            <a:r>
              <a:rPr lang="de-DE" sz="2000" dirty="0">
                <a:solidFill>
                  <a:schemeClr val="dk1"/>
                </a:solidFill>
              </a:rPr>
              <a:t> </a:t>
            </a:r>
            <a:r>
              <a:rPr lang="de-DE" sz="2000" u="sng" dirty="0" err="1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Meierijstad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dirty="0" err="1">
                <a:solidFill>
                  <a:srgbClr val="034EA8"/>
                </a:solidFill>
              </a:rPr>
              <a:t>Operatori</a:t>
            </a:r>
            <a:r>
              <a:rPr lang="de-DE" sz="2000" dirty="0">
                <a:solidFill>
                  <a:srgbClr val="034EA8"/>
                </a:solidFill>
              </a:rPr>
              <a:t> </a:t>
            </a:r>
            <a:r>
              <a:rPr lang="de-DE" sz="2000" dirty="0" err="1">
                <a:solidFill>
                  <a:srgbClr val="034EA8"/>
                </a:solidFill>
              </a:rPr>
              <a:t>dello</a:t>
            </a:r>
            <a:r>
              <a:rPr lang="de-DE" sz="2000" dirty="0">
                <a:solidFill>
                  <a:srgbClr val="034EA8"/>
                </a:solidFill>
              </a:rPr>
              <a:t> Use Case: </a:t>
            </a:r>
            <a:r>
              <a:rPr lang="de-DE" sz="2000" dirty="0">
                <a:solidFill>
                  <a:schemeClr val="dk1"/>
                </a:solidFill>
              </a:rPr>
              <a:t>CCS Energie-</a:t>
            </a:r>
            <a:r>
              <a:rPr lang="de-DE" sz="2000" dirty="0" err="1">
                <a:solidFill>
                  <a:schemeClr val="dk1"/>
                </a:solidFill>
              </a:rPr>
              <a:t>advies</a:t>
            </a:r>
            <a:r>
              <a:rPr lang="de-DE" sz="2000" dirty="0">
                <a:solidFill>
                  <a:schemeClr val="dk1"/>
                </a:solidFill>
              </a:rPr>
              <a:t>, Deventer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 dirty="0">
              <a:solidFill>
                <a:srgbClr val="034EA8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u="sng" dirty="0">
                <a:solidFill>
                  <a:srgbClr val="034EA8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https://pom.nl</a:t>
            </a:r>
            <a:r>
              <a:rPr lang="de-DE" sz="2000" dirty="0">
                <a:solidFill>
                  <a:srgbClr val="034EA8"/>
                </a:solidFill>
              </a:rPr>
              <a:t>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 dirty="0">
              <a:solidFill>
                <a:srgbClr val="034EA8"/>
              </a:solidFill>
            </a:endParaRPr>
          </a:p>
        </p:txBody>
      </p:sp>
      <p:sp>
        <p:nvSpPr>
          <p:cNvPr id="388" name="Google Shape;388;p8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pic>
        <p:nvPicPr>
          <p:cNvPr id="389" name="Google Shape;389;p8" descr="Ein Bild, das Tisch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317" y="2317394"/>
            <a:ext cx="4957763" cy="2223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9"/>
          <p:cNvSpPr txBox="1">
            <a:spLocks noGrp="1"/>
          </p:cNvSpPr>
          <p:nvPr>
            <p:ph type="title"/>
          </p:nvPr>
        </p:nvSpPr>
        <p:spPr>
          <a:xfrm>
            <a:off x="838200" y="1253017"/>
            <a:ext cx="10515600" cy="5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8"/>
              </a:buClr>
              <a:buSzPts val="3200"/>
              <a:buFont typeface="Arial"/>
              <a:buNone/>
            </a:pPr>
            <a:r>
              <a:rPr lang="de-DE"/>
              <a:t>Use Case Germania</a:t>
            </a:r>
            <a:endParaRPr/>
          </a:p>
        </p:txBody>
      </p:sp>
      <p:sp>
        <p:nvSpPr>
          <p:cNvPr id="395" name="Google Shape;395;p9"/>
          <p:cNvSpPr txBox="1">
            <a:spLocks noGrp="1"/>
          </p:cNvSpPr>
          <p:nvPr>
            <p:ph type="body" idx="1"/>
          </p:nvPr>
        </p:nvSpPr>
        <p:spPr>
          <a:xfrm>
            <a:off x="838200" y="1890443"/>
            <a:ext cx="5775960" cy="428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dirty="0">
                <a:solidFill>
                  <a:srgbClr val="034EA8"/>
                </a:solidFill>
              </a:rPr>
              <a:t>Use Case: </a:t>
            </a:r>
            <a:r>
              <a:rPr lang="de-DE" sz="2000" dirty="0">
                <a:solidFill>
                  <a:schemeClr val="dk1"/>
                </a:solidFill>
              </a:rPr>
              <a:t>Berlino Area /  Berlin Adlershof</a:t>
            </a:r>
            <a:br>
              <a:rPr lang="de-DE" sz="2000" dirty="0"/>
            </a:br>
            <a:r>
              <a:rPr lang="de-DE" sz="2000" dirty="0">
                <a:solidFill>
                  <a:schemeClr val="dk1"/>
                </a:solidFill>
              </a:rPr>
              <a:t>Science City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dirty="0" err="1">
                <a:solidFill>
                  <a:srgbClr val="034EA8"/>
                </a:solidFill>
              </a:rPr>
              <a:t>Trusted</a:t>
            </a:r>
            <a:r>
              <a:rPr lang="de-DE" sz="2000" dirty="0">
                <a:solidFill>
                  <a:srgbClr val="034EA8"/>
                </a:solidFill>
              </a:rPr>
              <a:t> Partner: </a:t>
            </a:r>
            <a:r>
              <a:rPr lang="de-DE" sz="2000" dirty="0" err="1">
                <a:solidFill>
                  <a:schemeClr val="dk1"/>
                </a:solidFill>
              </a:rPr>
              <a:t>Wista</a:t>
            </a:r>
            <a:r>
              <a:rPr lang="de-DE" sz="2000" dirty="0">
                <a:solidFill>
                  <a:schemeClr val="dk1"/>
                </a:solidFill>
              </a:rPr>
              <a:t> Management GmbH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dirty="0" err="1">
                <a:solidFill>
                  <a:srgbClr val="034EA8"/>
                </a:solidFill>
              </a:rPr>
              <a:t>Operatore</a:t>
            </a:r>
            <a:r>
              <a:rPr lang="de-DE" sz="2000" dirty="0">
                <a:solidFill>
                  <a:srgbClr val="034EA8"/>
                </a:solidFill>
              </a:rPr>
              <a:t> </a:t>
            </a:r>
            <a:r>
              <a:rPr lang="de-DE" sz="2000" dirty="0" err="1">
                <a:solidFill>
                  <a:srgbClr val="034EA8"/>
                </a:solidFill>
              </a:rPr>
              <a:t>dello</a:t>
            </a:r>
            <a:r>
              <a:rPr lang="de-DE" sz="2000" dirty="0">
                <a:solidFill>
                  <a:srgbClr val="034EA8"/>
                </a:solidFill>
              </a:rPr>
              <a:t> Use Case: </a:t>
            </a:r>
            <a:r>
              <a:rPr lang="de-DE" sz="2000" dirty="0">
                <a:solidFill>
                  <a:schemeClr val="dk1"/>
                </a:solidFill>
              </a:rPr>
              <a:t>Berliner Energieagentur (BEA)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000" u="sng" dirty="0">
                <a:solidFill>
                  <a:schemeClr val="hlink"/>
                </a:solidFill>
                <a:hlinkClick r:id="rId3"/>
              </a:rPr>
              <a:t>www.adlershof.de</a:t>
            </a:r>
            <a:r>
              <a:rPr lang="de-DE" sz="2000" dirty="0"/>
              <a:t> </a:t>
            </a:r>
            <a:endParaRPr dirty="0"/>
          </a:p>
        </p:txBody>
      </p:sp>
      <p:sp>
        <p:nvSpPr>
          <p:cNvPr id="396" name="Google Shape;396;p9"/>
          <p:cNvSpPr txBox="1">
            <a:spLocks noGrp="1"/>
          </p:cNvSpPr>
          <p:nvPr>
            <p:ph type="sldNum" idx="12"/>
          </p:nvPr>
        </p:nvSpPr>
        <p:spPr>
          <a:xfrm>
            <a:off x="8610600" y="636506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  <p:sp>
        <p:nvSpPr>
          <p:cNvPr id="397" name="Google Shape;397;p9"/>
          <p:cNvSpPr txBox="1">
            <a:spLocks noGrp="1"/>
          </p:cNvSpPr>
          <p:nvPr>
            <p:ph type="body" idx="4294967295"/>
          </p:nvPr>
        </p:nvSpPr>
        <p:spPr>
          <a:xfrm>
            <a:off x="7234238" y="2062163"/>
            <a:ext cx="4957762" cy="410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</a:pPr>
            <a:r>
              <a:rPr lang="de-DE" sz="1000">
                <a:solidFill>
                  <a:schemeClr val="dk1"/>
                </a:solidFill>
              </a:rPr>
              <a:t>© WISTA Management GmbH</a:t>
            </a:r>
            <a:endParaRPr/>
          </a:p>
        </p:txBody>
      </p:sp>
      <p:pic>
        <p:nvPicPr>
          <p:cNvPr id="398" name="Google Shape;398;p9" descr="Ein Bild, das draußen, Gebäude, Himmel, Stadt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15137" y="2450466"/>
            <a:ext cx="4957763" cy="2223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r@SME">
      <a:dk1>
        <a:srgbClr val="000000"/>
      </a:dk1>
      <a:lt1>
        <a:srgbClr val="FFFFFF"/>
      </a:lt1>
      <a:dk2>
        <a:srgbClr val="D8D8D8"/>
      </a:dk2>
      <a:lt2>
        <a:srgbClr val="FFFFFF"/>
      </a:lt2>
      <a:accent1>
        <a:srgbClr val="034EA2"/>
      </a:accent1>
      <a:accent2>
        <a:srgbClr val="8DC63F"/>
      </a:accent2>
      <a:accent3>
        <a:srgbClr val="FFF200"/>
      </a:accent3>
      <a:accent4>
        <a:srgbClr val="D8D8D8"/>
      </a:accent4>
      <a:accent5>
        <a:srgbClr val="B0A6FC"/>
      </a:accent5>
      <a:accent6>
        <a:srgbClr val="000000"/>
      </a:accent6>
      <a:hlink>
        <a:srgbClr val="034EA2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754</Words>
  <Application>Microsoft Office PowerPoint</Application>
  <PresentationFormat>Breitbild</PresentationFormat>
  <Paragraphs>135</Paragraphs>
  <Slides>12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Noto Sans</vt:lpstr>
      <vt:lpstr>Calibri</vt:lpstr>
      <vt:lpstr>Courier New</vt:lpstr>
      <vt:lpstr>Arial Narrow</vt:lpstr>
      <vt:lpstr>Arial</vt:lpstr>
      <vt:lpstr>Office Theme</vt:lpstr>
      <vt:lpstr>GEAR@SME</vt:lpstr>
      <vt:lpstr>Presentazione del progetto</vt:lpstr>
      <vt:lpstr>Contesto del progetto</vt:lpstr>
      <vt:lpstr>Approccio</vt:lpstr>
      <vt:lpstr>Obiettivi</vt:lpstr>
      <vt:lpstr>Impatti</vt:lpstr>
      <vt:lpstr>GEAR@SME compiti e risultati</vt:lpstr>
      <vt:lpstr>Use case Paesi Bassi</vt:lpstr>
      <vt:lpstr>Use Case Germania</vt:lpstr>
      <vt:lpstr>Use Case Italia</vt:lpstr>
      <vt:lpstr>Use case Romania</vt:lpstr>
      <vt:lpstr>Contattaci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GEAR@SME</dc:title>
  <dc:creator>Brüning-Pfeiffer, Anna</dc:creator>
  <cp:lastModifiedBy>Anna Brüning-Pfeiffer</cp:lastModifiedBy>
  <cp:revision>1</cp:revision>
  <dcterms:created xsi:type="dcterms:W3CDTF">2020-12-02T13:23:48Z</dcterms:created>
  <dcterms:modified xsi:type="dcterms:W3CDTF">2022-03-23T17:22:20Z</dcterms:modified>
</cp:coreProperties>
</file>